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5.xml.rels" ContentType="application/vnd.openxmlformats-package.relationships+xml"/>
  <Override PartName="/ppt/slideMasters/_rels/slideMaster2.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_rels/notesSlide3.xml.rels" ContentType="application/vnd.openxmlformats-package.relationships+xml"/>
  <Override PartName="/ppt/notesSlides/_rels/notesSlide2.xml.rels" ContentType="application/vnd.openxmlformats-package.relationships+xml"/>
  <Override PartName="/ppt/notesSlides/notesSlide2.xml" ContentType="application/vnd.openxmlformats-officedocument.presentationml.notesSlide+xml"/>
  <Override PartName="/ppt/notesSlides/notesSlide3.xml" ContentType="application/vnd.openxmlformats-officedocument.presentationml.notesSlide+xml"/>
  <Override PartName="/ppt/_rels/presentation.xml.rels" ContentType="application/vnd.openxmlformats-package.relationships+xml"/>
  <Override PartName="/ppt/slideLayouts/_rels/slideLayout52.xml.rels" ContentType="application/vnd.openxmlformats-package.relationships+xml"/>
  <Override PartName="/ppt/slideLayouts/_rels/slideLayout14.xml.rels" ContentType="application/vnd.openxmlformats-package.relationships+xml"/>
  <Override PartName="/ppt/slideLayouts/_rels/slideLayout30.xml.rels" ContentType="application/vnd.openxmlformats-package.relationships+xml"/>
  <Override PartName="/ppt/slideLayouts/_rels/slideLayout38.xml.rels" ContentType="application/vnd.openxmlformats-package.relationships+xml"/>
  <Override PartName="/ppt/slideLayouts/_rels/slideLayout45.xml.rels" ContentType="application/vnd.openxmlformats-package.relationships+xml"/>
  <Override PartName="/ppt/slideLayouts/_rels/slideLayout23.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31.xml.rels" ContentType="application/vnd.openxmlformats-package.relationships+xml"/>
  <Override PartName="/ppt/slideLayouts/_rels/slideLayout15.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32.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21.xml.rels" ContentType="application/vnd.openxmlformats-package.relationships+xml"/>
  <Override PartName="/ppt/slideLayouts/_rels/slideLayout36.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41.xml.rels" ContentType="application/vnd.openxmlformats-package.relationships+xml"/>
  <Override PartName="/ppt/slideLayouts/_rels/slideLayout49.xml.rels" ContentType="application/vnd.openxmlformats-package.relationships+xml"/>
  <Override PartName="/ppt/slideLayouts/_rels/slideLayout34.xml.rels" ContentType="application/vnd.openxmlformats-package.relationships+xml"/>
  <Override PartName="/ppt/slideLayouts/_rels/slideLayout50.xml.rels" ContentType="application/vnd.openxmlformats-package.relationships+xml"/>
  <Override PartName="/ppt/slideLayouts/_rels/slideLayout47.xml.rels" ContentType="application/vnd.openxmlformats-package.relationships+xml"/>
  <Override PartName="/ppt/slideLayouts/_rels/slideLayout54.xml.rels" ContentType="application/vnd.openxmlformats-package.relationships+xml"/>
  <Override PartName="/ppt/slideLayouts/_rels/slideLayout12.xml.rels" ContentType="application/vnd.openxmlformats-package.relationships+xml"/>
  <Override PartName="/ppt/slideLayouts/_rels/slideLayout29.xml.rels" ContentType="application/vnd.openxmlformats-package.relationships+xml"/>
  <Override PartName="/ppt/slideLayouts/_rels/slideLayout33.xml.rels" ContentType="application/vnd.openxmlformats-package.relationships+xml"/>
  <Override PartName="/ppt/slideLayouts/_rels/slideLayout4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55.xml.rels" ContentType="application/vnd.openxmlformats-package.relationships+xml"/>
  <Override PartName="/ppt/slideLayouts/_rels/slideLayout1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37.xml.rels" ContentType="application/vnd.openxmlformats-package.relationships+xml"/>
  <Override PartName="/ppt/slideLayouts/_rels/slideLayout4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57.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42.xml.rels" ContentType="application/vnd.openxmlformats-package.relationships+xml"/>
  <Override PartName="/ppt/slideLayouts/_rels/slideLayout51.xml.rels" ContentType="application/vnd.openxmlformats-package.relationships+xml"/>
  <Override PartName="/ppt/slideLayouts/_rels/slideLayout58.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6.xml.rels" ContentType="application/vnd.openxmlformats-package.relationships+xml"/>
  <Override PartName="/ppt/slideLayouts/_rels/slideLayout53.xml.rels" ContentType="application/vnd.openxmlformats-package.relationships+xml"/>
  <Override PartName="/ppt/slideLayouts/slideLayout56.xml" ContentType="application/vnd.openxmlformats-officedocument.presentationml.slideLayout+xml"/>
  <Override PartName="/ppt/slideLayouts/slideLayout13.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29.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59.xml" ContentType="application/vnd.openxmlformats-officedocument.presentationml.slideLayout+xml"/>
  <Override PartName="/ppt/slideLayouts/slideLayout22.xml" ContentType="application/vnd.openxmlformats-officedocument.presentationml.slideLayout+xml"/>
  <Override PartName="/ppt/slideLayouts/slideLayout28.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9.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23.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2.xml" ContentType="application/vnd.openxmlformats-officedocument.presentationml.slideLayout+xml"/>
  <Override PartName="/ppt/slideLayouts/slideLayout40.xml" ContentType="application/vnd.openxmlformats-officedocument.presentationml.slideLayout+xml"/>
  <Override PartName="/ppt/slideLayouts/slideLayout3.xml" ContentType="application/vnd.openxmlformats-officedocument.presentationml.slideLayout+xml"/>
  <Override PartName="/ppt/slideLayouts/slideLayout41.xml" ContentType="application/vnd.openxmlformats-officedocument.presentationml.slideLayout+xml"/>
  <Override PartName="/ppt/slideLayouts/slideLayout4.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43.xml" ContentType="application/vnd.openxmlformats-officedocument.presentationml.slideLayout+xml"/>
  <Override PartName="/ppt/slideLayouts/slideLayout6.xml" ContentType="application/vnd.openxmlformats-officedocument.presentationml.slideLayout+xml"/>
  <Override PartName="/ppt/slideLayouts/slideLayout44.xml" ContentType="application/vnd.openxmlformats-officedocument.presentationml.slideLayout+xml"/>
  <Override PartName="/ppt/slideLayouts/slideLayout7.xml" ContentType="application/vnd.openxmlformats-officedocument.presentationml.slideLayout+xml"/>
  <Override PartName="/ppt/slideLayouts/slideLayout45.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4.png" ContentType="image/png"/>
  <Override PartName="/ppt/media/image3.png" ContentType="image/png"/>
  <Override PartName="/ppt/media/image26.png" ContentType="image/png"/>
  <Override PartName="/ppt/media/image23.png" ContentType="image/png"/>
  <Override PartName="/ppt/media/image22.png" ContentType="image/png"/>
  <Override PartName="/ppt/media/image21.png" ContentType="image/png"/>
  <Override PartName="/ppt/media/image19.png" ContentType="image/png"/>
  <Override PartName="/ppt/media/image1.png" ContentType="image/png"/>
  <Override PartName="/ppt/media/image20.png" ContentType="image/png"/>
  <Override PartName="/ppt/media/image18.png" ContentType="image/png"/>
  <Override PartName="/ppt/media/image17.png" ContentType="image/png"/>
  <Override PartName="/ppt/media/image16.png" ContentType="image/png"/>
  <Override PartName="/ppt/media/image24.jpeg" ContentType="image/jpeg"/>
  <Override PartName="/ppt/media/image15.png" ContentType="image/png"/>
  <Override PartName="/ppt/media/image14.png" ContentType="image/png"/>
  <Override PartName="/ppt/media/image2.png" ContentType="image/png"/>
  <Override PartName="/ppt/media/image25.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12192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IN" sz="1400" spc="-1" strike="noStrike">
                <a:solidFill>
                  <a:srgbClr val="000000"/>
                </a:solidFill>
                <a:latin typeface="Arial"/>
              </a:rPr>
              <a:t>Click to move the slide</a:t>
            </a:r>
            <a:endParaRPr b="0" lang="en-IN" sz="1400" spc="-1" strike="noStrike">
              <a:solidFill>
                <a:srgbClr val="000000"/>
              </a:solidFill>
              <a:latin typeface="Arial"/>
            </a:endParaRPr>
          </a:p>
        </p:txBody>
      </p:sp>
      <p:sp>
        <p:nvSpPr>
          <p:cNvPr id="196" name="PlaceHolder 2"/>
          <p:cNvSpPr>
            <a:spLocks noGrp="1"/>
          </p:cNvSpPr>
          <p:nvPr>
            <p:ph type="body"/>
          </p:nvPr>
        </p:nvSpPr>
        <p:spPr>
          <a:xfrm>
            <a:off x="756000" y="5078520"/>
            <a:ext cx="6047640" cy="4811040"/>
          </a:xfrm>
          <a:prstGeom prst="rect">
            <a:avLst/>
          </a:prstGeom>
        </p:spPr>
        <p:txBody>
          <a:bodyPr lIns="0" rIns="0" tIns="0" bIns="0">
            <a:noAutofit/>
          </a:bodyPr>
          <a:p>
            <a:r>
              <a:rPr b="0" lang="en-IN" sz="2000" spc="-1" strike="noStrike">
                <a:latin typeface="Arial"/>
              </a:rPr>
              <a:t>Click to edit the notes format</a:t>
            </a:r>
            <a:endParaRPr b="0" lang="en-IN" sz="2000" spc="-1" strike="noStrike">
              <a:latin typeface="Arial"/>
            </a:endParaRPr>
          </a:p>
        </p:txBody>
      </p:sp>
      <p:sp>
        <p:nvSpPr>
          <p:cNvPr id="197" name="PlaceHolder 3"/>
          <p:cNvSpPr>
            <a:spLocks noGrp="1"/>
          </p:cNvSpPr>
          <p:nvPr>
            <p:ph type="hdr"/>
          </p:nvPr>
        </p:nvSpPr>
        <p:spPr>
          <a:xfrm>
            <a:off x="0" y="0"/>
            <a:ext cx="3280680" cy="534240"/>
          </a:xfrm>
          <a:prstGeom prst="rect">
            <a:avLst/>
          </a:prstGeom>
        </p:spPr>
        <p:txBody>
          <a:bodyPr lIns="0" rIns="0" tIns="0" bIns="0">
            <a:noAutofit/>
          </a:bodyPr>
          <a:p>
            <a:r>
              <a:rPr b="0" lang="en-IN" sz="1400" spc="-1" strike="noStrike">
                <a:latin typeface="Times New Roman"/>
              </a:rPr>
              <a:t>&lt;header&gt;</a:t>
            </a:r>
            <a:endParaRPr b="0" lang="en-IN" sz="1400" spc="-1" strike="noStrike">
              <a:latin typeface="Times New Roman"/>
            </a:endParaRPr>
          </a:p>
        </p:txBody>
      </p:sp>
      <p:sp>
        <p:nvSpPr>
          <p:cNvPr id="198" name="PlaceHolder 4"/>
          <p:cNvSpPr>
            <a:spLocks noGrp="1"/>
          </p:cNvSpPr>
          <p:nvPr>
            <p:ph type="dt"/>
          </p:nvPr>
        </p:nvSpPr>
        <p:spPr>
          <a:xfrm>
            <a:off x="4278960" y="0"/>
            <a:ext cx="3280680" cy="534240"/>
          </a:xfrm>
          <a:prstGeom prst="rect">
            <a:avLst/>
          </a:prstGeom>
        </p:spPr>
        <p:txBody>
          <a:bodyPr lIns="0" rIns="0" tIns="0" bIns="0">
            <a:noAutofit/>
          </a:bodyPr>
          <a:p>
            <a:pPr algn="r"/>
            <a:r>
              <a:rPr b="0" lang="en-IN" sz="1400" spc="-1" strike="noStrike">
                <a:latin typeface="Times New Roman"/>
              </a:rPr>
              <a:t>&lt;date/time&gt;</a:t>
            </a:r>
            <a:endParaRPr b="0" lang="en-IN" sz="1400" spc="-1" strike="noStrike">
              <a:latin typeface="Times New Roman"/>
            </a:endParaRPr>
          </a:p>
        </p:txBody>
      </p:sp>
      <p:sp>
        <p:nvSpPr>
          <p:cNvPr id="199" name="PlaceHolder 5"/>
          <p:cNvSpPr>
            <a:spLocks noGrp="1"/>
          </p:cNvSpPr>
          <p:nvPr>
            <p:ph type="ftr"/>
          </p:nvPr>
        </p:nvSpPr>
        <p:spPr>
          <a:xfrm>
            <a:off x="0" y="10157400"/>
            <a:ext cx="3280680" cy="534240"/>
          </a:xfrm>
          <a:prstGeom prst="rect">
            <a:avLst/>
          </a:prstGeom>
        </p:spPr>
        <p:txBody>
          <a:bodyPr lIns="0" rIns="0" tIns="0" bIns="0" anchor="b">
            <a:noAutofit/>
          </a:bodyPr>
          <a:p>
            <a:r>
              <a:rPr b="0" lang="en-IN" sz="1400" spc="-1" strike="noStrike">
                <a:latin typeface="Times New Roman"/>
              </a:rPr>
              <a:t>&lt;footer&gt;</a:t>
            </a:r>
            <a:endParaRPr b="0" lang="en-IN" sz="1400" spc="-1" strike="noStrike">
              <a:latin typeface="Times New Roman"/>
            </a:endParaRPr>
          </a:p>
        </p:txBody>
      </p:sp>
      <p:sp>
        <p:nvSpPr>
          <p:cNvPr id="200"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E61894AA-3313-4FB0-B9A0-8F14309B2B1B}" type="slidenum">
              <a:rPr b="0" lang="en-IN" sz="1400" spc="-1" strike="noStrike">
                <a:latin typeface="Times New Roman"/>
              </a:rPr>
              <a:t>&lt;number&gt;</a:t>
            </a:fld>
            <a:endParaRPr b="0" lang="en-IN"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sldImg"/>
          </p:nvPr>
        </p:nvSpPr>
        <p:spPr>
          <a:xfrm>
            <a:off x="380880" y="694800"/>
            <a:ext cx="6094440" cy="3427560"/>
          </a:xfrm>
          <a:prstGeom prst="rect">
            <a:avLst/>
          </a:prstGeom>
        </p:spPr>
      </p:sp>
      <p:sp>
        <p:nvSpPr>
          <p:cNvPr id="270" name="PlaceHolder 2"/>
          <p:cNvSpPr>
            <a:spLocks noGrp="1"/>
          </p:cNvSpPr>
          <p:nvPr>
            <p:ph type="body"/>
          </p:nvPr>
        </p:nvSpPr>
        <p:spPr>
          <a:xfrm>
            <a:off x="685800" y="4400640"/>
            <a:ext cx="5484960" cy="3599280"/>
          </a:xfrm>
          <a:prstGeom prst="rect">
            <a:avLst/>
          </a:prstGeom>
        </p:spPr>
        <p:txBody>
          <a:bodyPr lIns="0" rIns="0" tIns="0" bIns="0">
            <a:noAutofit/>
          </a:bodyPr>
          <a:p>
            <a:endParaRPr b="0" lang="en-IN" sz="2000" spc="-1" strike="noStrike">
              <a:latin typeface="Arial"/>
            </a:endParaRPr>
          </a:p>
        </p:txBody>
      </p:sp>
      <p:sp>
        <p:nvSpPr>
          <p:cNvPr id="271"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1DADBD40-1033-482F-B0F6-DE5B6B2376FA}" type="slidenum">
              <a:rPr b="0" lang="en-US" sz="1400" spc="-1" strike="noStrike">
                <a:solidFill>
                  <a:srgbClr val="000000"/>
                </a:solidFill>
                <a:latin typeface="Times New Roman"/>
              </a:rPr>
              <a:t>&lt;number&gt;</a:t>
            </a:fld>
            <a:endParaRPr b="0" lang="en-IN"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sldImg"/>
          </p:nvPr>
        </p:nvSpPr>
        <p:spPr>
          <a:xfrm>
            <a:off x="380880" y="694800"/>
            <a:ext cx="6094440" cy="3427560"/>
          </a:xfrm>
          <a:prstGeom prst="rect">
            <a:avLst/>
          </a:prstGeom>
        </p:spPr>
      </p:sp>
      <p:sp>
        <p:nvSpPr>
          <p:cNvPr id="273" name="PlaceHolder 2"/>
          <p:cNvSpPr>
            <a:spLocks noGrp="1"/>
          </p:cNvSpPr>
          <p:nvPr>
            <p:ph type="body"/>
          </p:nvPr>
        </p:nvSpPr>
        <p:spPr>
          <a:xfrm>
            <a:off x="685800" y="4400640"/>
            <a:ext cx="5484960" cy="3599280"/>
          </a:xfrm>
          <a:prstGeom prst="rect">
            <a:avLst/>
          </a:prstGeom>
        </p:spPr>
        <p:txBody>
          <a:bodyPr lIns="0" rIns="0" tIns="0" bIns="0">
            <a:noAutofit/>
          </a:bodyPr>
          <a:p>
            <a:endParaRPr b="0" lang="en-IN" sz="2000" spc="-1" strike="noStrike">
              <a:latin typeface="Arial"/>
            </a:endParaRPr>
          </a:p>
        </p:txBody>
      </p:sp>
      <p:sp>
        <p:nvSpPr>
          <p:cNvPr id="274" name="CustomShape 3"/>
          <p:cNvSpPr/>
          <p:nvPr/>
        </p:nvSpPr>
        <p:spPr>
          <a:xfrm>
            <a:off x="3884760" y="8685360"/>
            <a:ext cx="2970360" cy="457200"/>
          </a:xfrm>
          <a:prstGeom prst="rect">
            <a:avLst/>
          </a:prstGeom>
          <a:noFill/>
          <a:ln>
            <a:noFill/>
          </a:ln>
        </p:spPr>
        <p:style>
          <a:lnRef idx="0"/>
          <a:fillRef idx="0"/>
          <a:effectRef idx="0"/>
          <a:fontRef idx="minor"/>
        </p:style>
        <p:txBody>
          <a:bodyPr lIns="90000" rIns="90000" tIns="45000" bIns="45000" anchor="b">
            <a:noAutofit/>
          </a:bodyPr>
          <a:p>
            <a:pPr algn="r">
              <a:lnSpc>
                <a:spcPct val="100000"/>
              </a:lnSpc>
              <a:tabLst>
                <a:tab algn="l" pos="0"/>
              </a:tabLst>
            </a:pPr>
            <a:fld id="{D791E92A-7A21-4243-A36D-354BC98671B8}" type="slidenum">
              <a:rPr b="0" lang="en-US" sz="1400" spc="-1" strike="noStrike">
                <a:solidFill>
                  <a:srgbClr val="000000"/>
                </a:solidFill>
                <a:latin typeface="Times New Roman"/>
              </a:rPr>
              <a:t>&lt;number&gt;</a:t>
            </a:fld>
            <a:endParaRPr b="0" lang="en-IN"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0"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7"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7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7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8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8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9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9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9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9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9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39"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609480" y="273600"/>
            <a:ext cx="10972080" cy="1144440"/>
          </a:xfrm>
          <a:prstGeom prst="rect">
            <a:avLst/>
          </a:prstGeom>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77"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78"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000000"/>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000000"/>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000000"/>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000000"/>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000000"/>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000000"/>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noAutofit/>
          </a:bodyPr>
          <a:p>
            <a:pPr algn="ctr"/>
            <a:r>
              <a:rPr b="0" lang="en-IN" sz="4400" spc="-1" strike="noStrike">
                <a:latin typeface="Arial"/>
              </a:rPr>
              <a:t>Click to edit the title text format</a:t>
            </a:r>
            <a:endParaRPr b="0" lang="en-IN" sz="4400" spc="-1" strike="noStrike">
              <a:latin typeface="Arial"/>
            </a:endParaRPr>
          </a:p>
        </p:txBody>
      </p:sp>
      <p:sp>
        <p:nvSpPr>
          <p:cNvPr id="11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3" name="Group 1"/>
          <p:cNvGrpSpPr/>
          <p:nvPr/>
        </p:nvGrpSpPr>
        <p:grpSpPr>
          <a:xfrm>
            <a:off x="-9000" y="6358680"/>
            <a:ext cx="12200760" cy="470160"/>
            <a:chOff x="-9000" y="6358680"/>
            <a:chExt cx="12200760" cy="470160"/>
          </a:xfrm>
        </p:grpSpPr>
        <p:sp>
          <p:nvSpPr>
            <p:cNvPr id="154" name="CustomShape 2"/>
            <p:cNvSpPr/>
            <p:nvPr/>
          </p:nvSpPr>
          <p:spPr>
            <a:xfrm>
              <a:off x="-9000" y="6609240"/>
              <a:ext cx="10469880" cy="45360"/>
            </a:xfrm>
            <a:prstGeom prst="rect">
              <a:avLst/>
            </a:prstGeom>
            <a:solidFill>
              <a:srgbClr val="004586"/>
            </a:solidFill>
            <a:ln>
              <a:noFill/>
            </a:ln>
          </p:spPr>
          <p:style>
            <a:lnRef idx="0"/>
            <a:fillRef idx="0"/>
            <a:effectRef idx="0"/>
            <a:fontRef idx="minor"/>
          </p:style>
        </p:sp>
        <p:pic>
          <p:nvPicPr>
            <p:cNvPr id="155" name="Google Shape;14;p1" descr=""/>
            <p:cNvPicPr/>
            <p:nvPr/>
          </p:nvPicPr>
          <p:blipFill>
            <a:blip r:embed="rId2"/>
            <a:stretch/>
          </p:blipFill>
          <p:spPr>
            <a:xfrm>
              <a:off x="10548360" y="6358680"/>
              <a:ext cx="470160" cy="470160"/>
            </a:xfrm>
            <a:prstGeom prst="rect">
              <a:avLst/>
            </a:prstGeom>
            <a:ln>
              <a:noFill/>
            </a:ln>
          </p:spPr>
        </p:pic>
        <p:sp>
          <p:nvSpPr>
            <p:cNvPr id="156" name="CustomShape 3"/>
            <p:cNvSpPr/>
            <p:nvPr/>
          </p:nvSpPr>
          <p:spPr>
            <a:xfrm flipH="1" rot="10800000">
              <a:off x="11105280" y="6609600"/>
              <a:ext cx="1086120" cy="45360"/>
            </a:xfrm>
            <a:prstGeom prst="rect">
              <a:avLst/>
            </a:prstGeom>
            <a:solidFill>
              <a:srgbClr val="004586"/>
            </a:solidFill>
            <a:ln>
              <a:noFill/>
            </a:ln>
          </p:spPr>
          <p:style>
            <a:lnRef idx="0"/>
            <a:fillRef idx="0"/>
            <a:effectRef idx="0"/>
            <a:fontRef idx="minor"/>
          </p:style>
        </p:sp>
      </p:grpSp>
      <p:sp>
        <p:nvSpPr>
          <p:cNvPr id="157" name="PlaceHolder 4"/>
          <p:cNvSpPr>
            <a:spLocks noGrp="1"/>
          </p:cNvSpPr>
          <p:nvPr>
            <p:ph type="title"/>
          </p:nvPr>
        </p:nvSpPr>
        <p:spPr>
          <a:xfrm>
            <a:off x="1523880" y="1122480"/>
            <a:ext cx="9143640" cy="2387160"/>
          </a:xfrm>
          <a:prstGeom prst="rect">
            <a:avLst/>
          </a:prstGeom>
        </p:spPr>
        <p:txBody>
          <a:bodyPr anchor="b">
            <a:noAutofit/>
          </a:bodyPr>
          <a:p>
            <a:r>
              <a:rPr b="0" lang="en-IN" sz="6000" spc="-1" strike="noStrike">
                <a:solidFill>
                  <a:srgbClr val="000000"/>
                </a:solidFill>
                <a:latin typeface="Arial"/>
              </a:rPr>
              <a:t>Click to edit the title text format</a:t>
            </a:r>
            <a:endParaRPr b="0" lang="en-IN" sz="6000" spc="-1" strike="noStrike">
              <a:solidFill>
                <a:srgbClr val="000000"/>
              </a:solidFill>
              <a:latin typeface="Arial"/>
            </a:endParaRPr>
          </a:p>
        </p:txBody>
      </p:sp>
      <p:sp>
        <p:nvSpPr>
          <p:cNvPr id="158" name="PlaceHolder 5"/>
          <p:cNvSpPr>
            <a:spLocks noGrp="1"/>
          </p:cNvSpPr>
          <p:nvPr>
            <p:ph type="body"/>
          </p:nvPr>
        </p:nvSpPr>
        <p:spPr>
          <a:xfrm>
            <a:off x="0" y="0"/>
            <a:ext cx="12191760" cy="6857640"/>
          </a:xfrm>
          <a:prstGeom prst="rect">
            <a:avLst/>
          </a:prstGeom>
        </p:spPr>
        <p:txBody>
          <a:bodyPr>
            <a:noAutofit/>
          </a:bodyPr>
          <a:p>
            <a:pPr marL="432000" indent="-324000">
              <a:spcBef>
                <a:spcPts val="1417"/>
              </a:spcBef>
              <a:buClr>
                <a:srgbClr val="000000"/>
              </a:buClr>
              <a:buSzPct val="45000"/>
              <a:buFont typeface="Wingdings" charset="2"/>
              <a:buChar char=""/>
            </a:pPr>
            <a:r>
              <a:rPr b="0" lang="en-IN" sz="2800" spc="-1" strike="noStrike">
                <a:solidFill>
                  <a:srgbClr val="000000"/>
                </a:solidFill>
                <a:latin typeface="Arial"/>
              </a:rPr>
              <a:t>Click to edit the outline text format</a:t>
            </a:r>
            <a:endParaRPr b="0" lang="en-IN" sz="2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800" spc="-1" strike="noStrike">
                <a:solidFill>
                  <a:srgbClr val="000000"/>
                </a:solidFill>
                <a:latin typeface="Arial"/>
              </a:rPr>
              <a:t>Second Outline Level</a:t>
            </a:r>
            <a:endParaRPr b="0" lang="en-IN"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800" spc="-1" strike="noStrike">
                <a:solidFill>
                  <a:srgbClr val="000000"/>
                </a:solidFill>
                <a:latin typeface="Arial"/>
              </a:rPr>
              <a:t>Third Outline Level</a:t>
            </a:r>
            <a:endParaRPr b="0" lang="en-IN" sz="2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800" spc="-1" strike="noStrike">
                <a:solidFill>
                  <a:srgbClr val="000000"/>
                </a:solidFill>
                <a:latin typeface="Arial"/>
              </a:rPr>
              <a:t>Fourth Outline Level</a:t>
            </a:r>
            <a:endParaRPr b="0" lang="en-IN" sz="2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800" spc="-1" strike="noStrike">
                <a:solidFill>
                  <a:srgbClr val="000000"/>
                </a:solidFill>
                <a:latin typeface="Arial"/>
              </a:rPr>
              <a:t>Fifth Outline Level</a:t>
            </a:r>
            <a:endParaRPr b="0" lang="en-IN" sz="2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800" spc="-1" strike="noStrike">
                <a:solidFill>
                  <a:srgbClr val="000000"/>
                </a:solidFill>
                <a:latin typeface="Arial"/>
              </a:rPr>
              <a:t>Sixth Outline Level</a:t>
            </a:r>
            <a:endParaRPr b="0" lang="en-IN" sz="2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800" spc="-1" strike="noStrike">
                <a:solidFill>
                  <a:srgbClr val="000000"/>
                </a:solidFill>
                <a:latin typeface="Arial"/>
              </a:rPr>
              <a:t>Seventh Outline Level</a:t>
            </a:r>
            <a:endParaRPr b="0" lang="en-IN" sz="2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s/_rels/slide1.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slideLayout" Target="../slideLayouts/slideLayout49.xml"/>
</Relationships>
</file>

<file path=ppt/slides/_rels/slide1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png"/><Relationship Id="rId3" Type="http://schemas.openxmlformats.org/officeDocument/2006/relationships/image" Target="../media/image26.png"/><Relationship Id="rId4" Type="http://schemas.openxmlformats.org/officeDocument/2006/relationships/slideLayout" Target="../slideLayouts/slideLayout37.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28.xml"/><Relationship Id="rId4"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8.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9.png"/><Relationship Id="rId3"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0.png"/><Relationship Id="rId3"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hyperlink" Target="https://github.com/knoldus/node-hello" TargetMode="Externa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CustomShape 1"/>
          <p:cNvSpPr/>
          <p:nvPr/>
        </p:nvSpPr>
        <p:spPr>
          <a:xfrm>
            <a:off x="0" y="0"/>
            <a:ext cx="12191760" cy="6857640"/>
          </a:xfrm>
          <a:prstGeom prst="rect">
            <a:avLst/>
          </a:prstGeom>
          <a:solidFill>
            <a:srgbClr val="004586"/>
          </a:solidFill>
          <a:ln>
            <a:noFill/>
          </a:ln>
        </p:spPr>
        <p:style>
          <a:lnRef idx="0"/>
          <a:fillRef idx="0"/>
          <a:effectRef idx="0"/>
          <a:fontRef idx="minor"/>
        </p:style>
      </p:sp>
      <p:pic>
        <p:nvPicPr>
          <p:cNvPr id="202" name="Google Shape;118;p19_0" descr=""/>
          <p:cNvPicPr/>
          <p:nvPr/>
        </p:nvPicPr>
        <p:blipFill>
          <a:blip r:embed="rId1"/>
          <a:stretch/>
        </p:blipFill>
        <p:spPr>
          <a:xfrm>
            <a:off x="5164920" y="-150120"/>
            <a:ext cx="7320600" cy="6008400"/>
          </a:xfrm>
          <a:prstGeom prst="rect">
            <a:avLst/>
          </a:prstGeom>
          <a:ln>
            <a:noFill/>
          </a:ln>
        </p:spPr>
      </p:pic>
      <p:pic>
        <p:nvPicPr>
          <p:cNvPr id="203" name="Google Shape;119;p19_2" descr=""/>
          <p:cNvPicPr/>
          <p:nvPr/>
        </p:nvPicPr>
        <p:blipFill>
          <a:blip r:embed="rId2"/>
          <a:stretch/>
        </p:blipFill>
        <p:spPr>
          <a:xfrm rot="10800000">
            <a:off x="-234720" y="1046520"/>
            <a:ext cx="7320600" cy="6008400"/>
          </a:xfrm>
          <a:prstGeom prst="rect">
            <a:avLst/>
          </a:prstGeom>
          <a:ln>
            <a:noFill/>
          </a:ln>
        </p:spPr>
      </p:pic>
      <p:sp>
        <p:nvSpPr>
          <p:cNvPr id="204" name="CustomShape 2"/>
          <p:cNvSpPr/>
          <p:nvPr/>
        </p:nvSpPr>
        <p:spPr>
          <a:xfrm>
            <a:off x="2342520" y="2644200"/>
            <a:ext cx="7157520" cy="1569240"/>
          </a:xfrm>
          <a:prstGeom prst="rect">
            <a:avLst/>
          </a:prstGeom>
          <a:noFill/>
          <a:ln>
            <a:noFill/>
          </a:ln>
        </p:spPr>
        <p:style>
          <a:lnRef idx="0"/>
          <a:fillRef idx="0"/>
          <a:effectRef idx="0"/>
          <a:fontRef idx="minor"/>
        </p:style>
        <p:txBody>
          <a:bodyPr>
            <a:noAutofit/>
          </a:bodyPr>
          <a:p>
            <a:pPr algn="ctr">
              <a:lnSpc>
                <a:spcPct val="100000"/>
              </a:lnSpc>
              <a:tabLst>
                <a:tab algn="l" pos="0"/>
              </a:tabLst>
            </a:pPr>
            <a:r>
              <a:rPr b="0" lang="en-US" sz="4400" spc="-1" strike="noStrike">
                <a:solidFill>
                  <a:srgbClr val="ffffff"/>
                </a:solidFill>
                <a:latin typeface="Poppins Medium"/>
                <a:ea typeface="Poppins Medium"/>
              </a:rPr>
              <a:t> </a:t>
            </a:r>
            <a:r>
              <a:rPr b="0" lang="en-US" sz="4800" spc="-1" strike="noStrike">
                <a:solidFill>
                  <a:srgbClr val="ffffff"/>
                </a:solidFill>
                <a:latin typeface="Poppins Medium"/>
                <a:ea typeface="Poppins Medium"/>
              </a:rPr>
              <a:t>CI/CD ASSIGNMENT</a:t>
            </a:r>
            <a:endParaRPr b="0" lang="en-IN" sz="4800" spc="-1" strike="noStrike">
              <a:latin typeface="Arial"/>
            </a:endParaRPr>
          </a:p>
        </p:txBody>
      </p:sp>
      <p:pic>
        <p:nvPicPr>
          <p:cNvPr id="205" name="Google Shape;121;p19_0" descr="A picture containing clipart&#10;&#10;Description generated with very high confidence"/>
          <p:cNvPicPr/>
          <p:nvPr/>
        </p:nvPicPr>
        <p:blipFill>
          <a:blip r:embed="rId3"/>
          <a:stretch/>
        </p:blipFill>
        <p:spPr>
          <a:xfrm>
            <a:off x="365400" y="296280"/>
            <a:ext cx="2311560" cy="552600"/>
          </a:xfrm>
          <a:prstGeom prst="rect">
            <a:avLst/>
          </a:prstGeom>
          <a:ln>
            <a:noFill/>
          </a:ln>
        </p:spPr>
      </p:pic>
      <p:sp>
        <p:nvSpPr>
          <p:cNvPr id="206" name="CustomShape 3"/>
          <p:cNvSpPr/>
          <p:nvPr/>
        </p:nvSpPr>
        <p:spPr>
          <a:xfrm>
            <a:off x="5701680" y="5354640"/>
            <a:ext cx="6247080" cy="1102680"/>
          </a:xfrm>
          <a:prstGeom prst="rect">
            <a:avLst/>
          </a:prstGeom>
          <a:noFill/>
          <a:ln>
            <a:noFill/>
          </a:ln>
        </p:spPr>
        <p:style>
          <a:lnRef idx="0"/>
          <a:fillRef idx="0"/>
          <a:effectRef idx="0"/>
          <a:fontRef idx="minor"/>
        </p:style>
        <p:txBody>
          <a:bodyPr>
            <a:noAutofit/>
          </a:bodyPr>
          <a:p>
            <a:pPr>
              <a:lnSpc>
                <a:spcPct val="100000"/>
              </a:lnSpc>
              <a:tabLst>
                <a:tab algn="l" pos="0"/>
              </a:tabLst>
            </a:pPr>
            <a:endParaRPr b="0" lang="en-IN" sz="1800" spc="-1" strike="noStrike">
              <a:latin typeface="Arial"/>
            </a:endParaRPr>
          </a:p>
          <a:p>
            <a:pPr>
              <a:lnSpc>
                <a:spcPct val="100000"/>
              </a:lnSpc>
              <a:tabLst>
                <a:tab algn="l" pos="0"/>
              </a:tabLst>
            </a:pPr>
            <a:r>
              <a:rPr b="0" lang="en-US" sz="2400" spc="-1" strike="noStrike">
                <a:solidFill>
                  <a:srgbClr val="ffffff"/>
                </a:solidFill>
                <a:latin typeface="Poppins"/>
                <a:ea typeface="Poppins"/>
              </a:rPr>
              <a:t>Presented By : MAYURI DHOTE</a:t>
            </a:r>
            <a:endParaRPr b="0" lang="en-IN" sz="2400" spc="-1" strike="noStrike">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nodeType="withEffect" fill="hold" presetClass="entr" presetID="10">
                                  <p:stCondLst>
                                    <p:cond delay="0"/>
                                  </p:stCondLst>
                                  <p:childTnLst>
                                    <p:set>
                                      <p:cBhvr>
                                        <p:cTn id="6" dur="1" fill="hold">
                                          <p:stCondLst>
                                            <p:cond delay="0"/>
                                          </p:stCondLst>
                                        </p:cTn>
                                        <p:tgtEl>
                                          <p:spTgt spid="201"/>
                                        </p:tgtEl>
                                        <p:attrNameLst>
                                          <p:attrName>style.visibility</p:attrName>
                                        </p:attrNameLst>
                                      </p:cBhvr>
                                      <p:to>
                                        <p:strVal val="visible"/>
                                      </p:to>
                                    </p:set>
                                    <p:animEffect filter="fade" transition="in">
                                      <p:cBhvr additive="repl">
                                        <p:cTn id="7" dur="500"/>
                                        <p:tgtEl>
                                          <p:spTgt spid="201"/>
                                        </p:tgtEl>
                                      </p:cBhvr>
                                    </p:animEffect>
                                  </p:childTnLst>
                                </p:cTn>
                              </p:par>
                            </p:childTnLst>
                          </p:cTn>
                        </p:par>
                        <p:par>
                          <p:cTn id="8" fill="hold">
                            <p:stCondLst>
                              <p:cond delay="500"/>
                            </p:stCondLst>
                            <p:childTnLst>
                              <p:par>
                                <p:cTn id="9" nodeType="afterEffect" fill="hold" presetClass="entr" presetID="10">
                                  <p:stCondLst>
                                    <p:cond delay="0"/>
                                  </p:stCondLst>
                                  <p:childTnLst>
                                    <p:set>
                                      <p:cBhvr>
                                        <p:cTn id="10" dur="1" fill="hold">
                                          <p:stCondLst>
                                            <p:cond delay="0"/>
                                          </p:stCondLst>
                                        </p:cTn>
                                        <p:tgtEl>
                                          <p:spTgt spid="202"/>
                                        </p:tgtEl>
                                        <p:attrNameLst>
                                          <p:attrName>style.visibility</p:attrName>
                                        </p:attrNameLst>
                                      </p:cBhvr>
                                      <p:to>
                                        <p:strVal val="visible"/>
                                      </p:to>
                                    </p:set>
                                    <p:animEffect filter="fade" transition="in">
                                      <p:cBhvr additive="repl">
                                        <p:cTn id="11" dur="500"/>
                                        <p:tgtEl>
                                          <p:spTgt spid="202"/>
                                        </p:tgtEl>
                                      </p:cBhvr>
                                    </p:animEffect>
                                  </p:childTnLst>
                                </p:cTn>
                              </p:par>
                              <p:par>
                                <p:cTn id="12" nodeType="withEffect" fill="hold" presetClass="entr" presetID="10">
                                  <p:stCondLst>
                                    <p:cond delay="0"/>
                                  </p:stCondLst>
                                  <p:childTnLst>
                                    <p:set>
                                      <p:cBhvr>
                                        <p:cTn id="13" dur="1" fill="hold">
                                          <p:stCondLst>
                                            <p:cond delay="0"/>
                                          </p:stCondLst>
                                        </p:cTn>
                                        <p:tgtEl>
                                          <p:spTgt spid="203"/>
                                        </p:tgtEl>
                                        <p:attrNameLst>
                                          <p:attrName>style.visibility</p:attrName>
                                        </p:attrNameLst>
                                      </p:cBhvr>
                                      <p:to>
                                        <p:strVal val="visible"/>
                                      </p:to>
                                    </p:set>
                                    <p:animEffect filter="fade" transition="in">
                                      <p:cBhvr additive="repl">
                                        <p:cTn id="14" dur="5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239" name="" descr=""/>
          <p:cNvPicPr/>
          <p:nvPr/>
        </p:nvPicPr>
        <p:blipFill>
          <a:blip r:embed="rId1"/>
          <a:srcRect l="-4878" t="571" r="-2662" b="2515"/>
          <a:stretch/>
        </p:blipFill>
        <p:spPr>
          <a:xfrm>
            <a:off x="1800000" y="1872000"/>
            <a:ext cx="8711280" cy="441252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241" name="" descr=""/>
          <p:cNvPicPr/>
          <p:nvPr/>
        </p:nvPicPr>
        <p:blipFill>
          <a:blip r:embed="rId1"/>
          <a:srcRect l="0" t="807" r="0" b="-413"/>
          <a:stretch/>
        </p:blipFill>
        <p:spPr>
          <a:xfrm>
            <a:off x="2016000" y="1779120"/>
            <a:ext cx="8395560" cy="470052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243" name="" descr=""/>
          <p:cNvPicPr/>
          <p:nvPr/>
        </p:nvPicPr>
        <p:blipFill>
          <a:blip r:embed="rId1"/>
          <a:srcRect l="0" t="566" r="0" b="930"/>
          <a:stretch/>
        </p:blipFill>
        <p:spPr>
          <a:xfrm>
            <a:off x="2044800" y="1562760"/>
            <a:ext cx="8100360" cy="448452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Steps Of Jenkins</a:t>
            </a:r>
            <a:endParaRPr b="0" lang="en-IN" sz="1800" spc="-1" strike="noStrike">
              <a:latin typeface="Arial"/>
            </a:endParaRPr>
          </a:p>
        </p:txBody>
      </p:sp>
      <p:pic>
        <p:nvPicPr>
          <p:cNvPr id="245" name="" descr=""/>
          <p:cNvPicPr/>
          <p:nvPr/>
        </p:nvPicPr>
        <p:blipFill>
          <a:blip r:embed="rId1"/>
          <a:srcRect l="0" t="-3711" r="0" b="935"/>
          <a:stretch/>
        </p:blipFill>
        <p:spPr>
          <a:xfrm>
            <a:off x="2376000" y="1656000"/>
            <a:ext cx="8100360" cy="4679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Installing Jenkins Plugins</a:t>
            </a:r>
            <a:endParaRPr b="0" lang="en-IN" sz="1800" spc="-1" strike="noStrike">
              <a:latin typeface="Arial"/>
            </a:endParaRPr>
          </a:p>
        </p:txBody>
      </p:sp>
      <p:pic>
        <p:nvPicPr>
          <p:cNvPr id="247" name="" descr=""/>
          <p:cNvPicPr/>
          <p:nvPr/>
        </p:nvPicPr>
        <p:blipFill>
          <a:blip r:embed="rId1"/>
          <a:srcRect l="0" t="566" r="0" b="-645"/>
          <a:stretch/>
        </p:blipFill>
        <p:spPr>
          <a:xfrm>
            <a:off x="2088000" y="1728000"/>
            <a:ext cx="8100360" cy="4556520"/>
          </a:xfrm>
          <a:prstGeom prst="rect">
            <a:avLst/>
          </a:prstGeom>
          <a:ln>
            <a:noFill/>
          </a:ln>
        </p:spPr>
      </p:pic>
      <p:sp>
        <p:nvSpPr>
          <p:cNvPr id="248" name="CustomShape 2"/>
          <p:cNvSpPr/>
          <p:nvPr/>
        </p:nvSpPr>
        <p:spPr>
          <a:xfrm>
            <a:off x="8064000" y="3744000"/>
            <a:ext cx="2807640" cy="1007640"/>
          </a:xfrm>
          <a:custGeom>
            <a:avLst/>
            <a:gdLst/>
            <a:ahLst/>
            <a:rect l="l" t="t" r="r" b="b"/>
            <a:pathLst>
              <a:path w="7802" h="2802">
                <a:moveTo>
                  <a:pt x="466" y="0"/>
                </a:moveTo>
                <a:lnTo>
                  <a:pt x="467" y="0"/>
                </a:lnTo>
                <a:cubicBezTo>
                  <a:pt x="385" y="0"/>
                  <a:pt x="304" y="22"/>
                  <a:pt x="233" y="63"/>
                </a:cubicBezTo>
                <a:cubicBezTo>
                  <a:pt x="162" y="104"/>
                  <a:pt x="104" y="162"/>
                  <a:pt x="63" y="233"/>
                </a:cubicBezTo>
                <a:cubicBezTo>
                  <a:pt x="22" y="304"/>
                  <a:pt x="0" y="385"/>
                  <a:pt x="0" y="467"/>
                </a:cubicBezTo>
                <a:lnTo>
                  <a:pt x="0" y="2334"/>
                </a:lnTo>
                <a:lnTo>
                  <a:pt x="0" y="2334"/>
                </a:lnTo>
                <a:cubicBezTo>
                  <a:pt x="0" y="2416"/>
                  <a:pt x="22" y="2497"/>
                  <a:pt x="63" y="2568"/>
                </a:cubicBezTo>
                <a:cubicBezTo>
                  <a:pt x="104" y="2639"/>
                  <a:pt x="162" y="2697"/>
                  <a:pt x="233" y="2738"/>
                </a:cubicBezTo>
                <a:cubicBezTo>
                  <a:pt x="304" y="2779"/>
                  <a:pt x="385" y="2801"/>
                  <a:pt x="467" y="2801"/>
                </a:cubicBezTo>
                <a:lnTo>
                  <a:pt x="7334" y="2801"/>
                </a:lnTo>
                <a:lnTo>
                  <a:pt x="7334" y="2801"/>
                </a:lnTo>
                <a:cubicBezTo>
                  <a:pt x="7416" y="2801"/>
                  <a:pt x="7497" y="2779"/>
                  <a:pt x="7568" y="2738"/>
                </a:cubicBezTo>
                <a:cubicBezTo>
                  <a:pt x="7639" y="2697"/>
                  <a:pt x="7697" y="2639"/>
                  <a:pt x="7738" y="2568"/>
                </a:cubicBezTo>
                <a:cubicBezTo>
                  <a:pt x="7779" y="2497"/>
                  <a:pt x="7801" y="2416"/>
                  <a:pt x="7801" y="2334"/>
                </a:cubicBezTo>
                <a:lnTo>
                  <a:pt x="7801" y="466"/>
                </a:lnTo>
                <a:lnTo>
                  <a:pt x="7801" y="467"/>
                </a:lnTo>
                <a:lnTo>
                  <a:pt x="7801" y="467"/>
                </a:lnTo>
                <a:cubicBezTo>
                  <a:pt x="7801" y="385"/>
                  <a:pt x="7779" y="304"/>
                  <a:pt x="7738" y="233"/>
                </a:cubicBezTo>
                <a:cubicBezTo>
                  <a:pt x="7697" y="162"/>
                  <a:pt x="7639" y="104"/>
                  <a:pt x="7568" y="63"/>
                </a:cubicBezTo>
                <a:cubicBezTo>
                  <a:pt x="7497" y="22"/>
                  <a:pt x="7416" y="0"/>
                  <a:pt x="7334" y="0"/>
                </a:cubicBezTo>
                <a:lnTo>
                  <a:pt x="466" y="0"/>
                </a:lnTo>
              </a:path>
            </a:pathLst>
          </a:custGeom>
          <a:noFill/>
          <a:ln>
            <a:solidFill>
              <a:srgbClr val="000000"/>
            </a:solidFill>
          </a:ln>
        </p:spPr>
        <p:style>
          <a:lnRef idx="0"/>
          <a:fillRef idx="0"/>
          <a:effectRef idx="0"/>
          <a:fontRef idx="minor"/>
        </p:style>
      </p:sp>
      <p:sp>
        <p:nvSpPr>
          <p:cNvPr id="249" name="CustomShape 3"/>
          <p:cNvSpPr/>
          <p:nvPr/>
        </p:nvSpPr>
        <p:spPr>
          <a:xfrm>
            <a:off x="2088000" y="3168000"/>
            <a:ext cx="1223640" cy="287640"/>
          </a:xfrm>
          <a:prstGeom prst="rect">
            <a:avLst/>
          </a:prstGeom>
          <a:noFill/>
          <a:ln>
            <a:solidFill>
              <a:srgbClr val="ffd74c"/>
            </a:solidFill>
          </a:ln>
        </p:spPr>
        <p:style>
          <a:lnRef idx="0"/>
          <a:fillRef idx="0"/>
          <a:effectRef idx="0"/>
          <a:fontRef idx="minor"/>
        </p:style>
      </p:sp>
    </p:spTree>
  </p:cSld>
  <mc:AlternateContent>
    <mc:Choice Requires="p14">
      <p:transition spd="slow" p14:dur="2000">
        <p15:prstTrans prst="fallOver"/>
      </p:transition>
    </mc:Choice>
    <mc:Fallback>
      <p:transition spd="slow">
        <p:fade/>
      </p:transition>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Installing Jenkins Plugins</a:t>
            </a:r>
            <a:endParaRPr b="0" lang="en-IN" sz="1800" spc="-1" strike="noStrike">
              <a:latin typeface="Arial"/>
            </a:endParaRPr>
          </a:p>
        </p:txBody>
      </p:sp>
      <p:pic>
        <p:nvPicPr>
          <p:cNvPr id="251" name="" descr=""/>
          <p:cNvPicPr/>
          <p:nvPr/>
        </p:nvPicPr>
        <p:blipFill>
          <a:blip r:embed="rId1"/>
          <a:srcRect l="0" t="566" r="0" b="930"/>
          <a:stretch/>
        </p:blipFill>
        <p:spPr>
          <a:xfrm>
            <a:off x="2044800" y="1851120"/>
            <a:ext cx="8100360" cy="4484520"/>
          </a:xfrm>
          <a:prstGeom prst="rect">
            <a:avLst/>
          </a:prstGeom>
          <a:ln>
            <a:noFill/>
          </a:ln>
        </p:spPr>
      </p:pic>
      <p:sp>
        <p:nvSpPr>
          <p:cNvPr id="252" name="CustomShape 2"/>
          <p:cNvSpPr/>
          <p:nvPr/>
        </p:nvSpPr>
        <p:spPr>
          <a:xfrm>
            <a:off x="216000" y="3744000"/>
            <a:ext cx="3815640" cy="1655640"/>
          </a:xfrm>
          <a:custGeom>
            <a:avLst/>
            <a:gdLst/>
            <a:ahLst/>
            <a:rect l="l" t="t" r="r" b="b"/>
            <a:pathLst>
              <a:path w="10602" h="4602">
                <a:moveTo>
                  <a:pt x="766" y="0"/>
                </a:moveTo>
                <a:lnTo>
                  <a:pt x="767" y="0"/>
                </a:lnTo>
                <a:cubicBezTo>
                  <a:pt x="632" y="0"/>
                  <a:pt x="500" y="35"/>
                  <a:pt x="383" y="103"/>
                </a:cubicBezTo>
                <a:cubicBezTo>
                  <a:pt x="267" y="170"/>
                  <a:pt x="170" y="267"/>
                  <a:pt x="103" y="383"/>
                </a:cubicBezTo>
                <a:cubicBezTo>
                  <a:pt x="35" y="500"/>
                  <a:pt x="0" y="632"/>
                  <a:pt x="0" y="767"/>
                </a:cubicBezTo>
                <a:lnTo>
                  <a:pt x="0" y="3834"/>
                </a:lnTo>
                <a:lnTo>
                  <a:pt x="0" y="3834"/>
                </a:lnTo>
                <a:cubicBezTo>
                  <a:pt x="0" y="3969"/>
                  <a:pt x="35" y="4101"/>
                  <a:pt x="103" y="4218"/>
                </a:cubicBezTo>
                <a:cubicBezTo>
                  <a:pt x="170" y="4334"/>
                  <a:pt x="267" y="4431"/>
                  <a:pt x="383" y="4498"/>
                </a:cubicBezTo>
                <a:cubicBezTo>
                  <a:pt x="500" y="4566"/>
                  <a:pt x="632" y="4601"/>
                  <a:pt x="767" y="4601"/>
                </a:cubicBezTo>
                <a:lnTo>
                  <a:pt x="9834" y="4601"/>
                </a:lnTo>
                <a:lnTo>
                  <a:pt x="9834" y="4601"/>
                </a:lnTo>
                <a:cubicBezTo>
                  <a:pt x="9969" y="4601"/>
                  <a:pt x="10101" y="4566"/>
                  <a:pt x="10218" y="4498"/>
                </a:cubicBezTo>
                <a:cubicBezTo>
                  <a:pt x="10334" y="4431"/>
                  <a:pt x="10431" y="4334"/>
                  <a:pt x="10498" y="4218"/>
                </a:cubicBezTo>
                <a:cubicBezTo>
                  <a:pt x="10566" y="4101"/>
                  <a:pt x="10601" y="3969"/>
                  <a:pt x="10601" y="3834"/>
                </a:cubicBezTo>
                <a:lnTo>
                  <a:pt x="10601" y="766"/>
                </a:lnTo>
                <a:lnTo>
                  <a:pt x="10601" y="767"/>
                </a:lnTo>
                <a:lnTo>
                  <a:pt x="10601" y="767"/>
                </a:lnTo>
                <a:cubicBezTo>
                  <a:pt x="10601" y="632"/>
                  <a:pt x="10566" y="500"/>
                  <a:pt x="10498" y="383"/>
                </a:cubicBezTo>
                <a:cubicBezTo>
                  <a:pt x="10431" y="267"/>
                  <a:pt x="10334" y="170"/>
                  <a:pt x="10218" y="103"/>
                </a:cubicBezTo>
                <a:cubicBezTo>
                  <a:pt x="10101" y="35"/>
                  <a:pt x="9969" y="0"/>
                  <a:pt x="9834" y="0"/>
                </a:cubicBezTo>
                <a:lnTo>
                  <a:pt x="766" y="0"/>
                </a:lnTo>
              </a:path>
            </a:pathLst>
          </a:custGeom>
          <a:noFill/>
          <a:ln>
            <a:solidFill>
              <a:srgbClr val="3465a4"/>
            </a:solidFill>
          </a:ln>
        </p:spPr>
        <p:style>
          <a:lnRef idx="0"/>
          <a:fillRef idx="0"/>
          <a:effectRef idx="0"/>
          <a:fontRef idx="minor"/>
        </p:style>
      </p:sp>
      <p:sp>
        <p:nvSpPr>
          <p:cNvPr id="253" name="CustomShape 3"/>
          <p:cNvSpPr/>
          <p:nvPr/>
        </p:nvSpPr>
        <p:spPr>
          <a:xfrm>
            <a:off x="720000" y="4104000"/>
            <a:ext cx="2735640" cy="9356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US" sz="1400" spc="-1" strike="noStrike">
                <a:solidFill>
                  <a:srgbClr val="000000"/>
                </a:solidFill>
                <a:latin typeface="Arial"/>
                <a:ea typeface="Arial"/>
              </a:rPr>
              <a:t>Select the Plugins need to be installed and install them like NodeJs &amp; Docker</a:t>
            </a:r>
            <a:endParaRPr b="0" lang="en-IN" sz="1400"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Adding NodeJs in the Jenkins Pipeline</a:t>
            </a:r>
            <a:endParaRPr b="0" lang="en-IN" sz="1800" spc="-1" strike="noStrike">
              <a:latin typeface="Arial"/>
            </a:endParaRPr>
          </a:p>
        </p:txBody>
      </p:sp>
      <p:pic>
        <p:nvPicPr>
          <p:cNvPr id="255" name="" descr=""/>
          <p:cNvPicPr/>
          <p:nvPr/>
        </p:nvPicPr>
        <p:blipFill>
          <a:blip r:embed="rId1"/>
          <a:srcRect l="-426" t="-487" r="0" b="0"/>
          <a:stretch/>
        </p:blipFill>
        <p:spPr>
          <a:xfrm>
            <a:off x="1872000" y="1944000"/>
            <a:ext cx="8134920" cy="43833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Github Repository</a:t>
            </a:r>
            <a:endParaRPr b="0" lang="en-IN" sz="1800" spc="-1" strike="noStrike">
              <a:latin typeface="Arial"/>
            </a:endParaRPr>
          </a:p>
        </p:txBody>
      </p:sp>
      <p:pic>
        <p:nvPicPr>
          <p:cNvPr id="257" name="" descr=""/>
          <p:cNvPicPr/>
          <p:nvPr/>
        </p:nvPicPr>
        <p:blipFill>
          <a:blip r:embed="rId1"/>
          <a:stretch/>
        </p:blipFill>
        <p:spPr>
          <a:xfrm>
            <a:off x="2088000" y="1728000"/>
            <a:ext cx="8100360" cy="455364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CustomShape 1"/>
          <p:cNvSpPr/>
          <p:nvPr/>
        </p:nvSpPr>
        <p:spPr>
          <a:xfrm>
            <a:off x="415440" y="533520"/>
            <a:ext cx="11359440" cy="88164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Validation of &lt;VM_IP&gt;:3000 Port</a:t>
            </a:r>
            <a:endParaRPr b="0" lang="en-IN" sz="1800" spc="-1" strike="noStrike">
              <a:latin typeface="Arial"/>
            </a:endParaRPr>
          </a:p>
        </p:txBody>
      </p:sp>
      <p:pic>
        <p:nvPicPr>
          <p:cNvPr id="259" name="" descr=""/>
          <p:cNvPicPr/>
          <p:nvPr/>
        </p:nvPicPr>
        <p:blipFill>
          <a:blip r:embed="rId1"/>
          <a:srcRect l="0" t="8942" r="0" b="5694"/>
          <a:stretch/>
        </p:blipFill>
        <p:spPr>
          <a:xfrm>
            <a:off x="2044800" y="1944000"/>
            <a:ext cx="8100360" cy="38865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15440" y="533520"/>
            <a:ext cx="11359440" cy="88164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The validations can be performed by hitting endpoints: &lt;VM_IP&gt;:3000 or &lt;VM_IP&gt;:3001</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Validation of &lt;VM_IP&gt;:3001 Port</a:t>
            </a:r>
            <a:endParaRPr b="0" lang="en-IN" sz="1800" spc="-1" strike="noStrike">
              <a:latin typeface="Arial"/>
            </a:endParaRPr>
          </a:p>
        </p:txBody>
      </p:sp>
      <p:pic>
        <p:nvPicPr>
          <p:cNvPr id="261" name="" descr=""/>
          <p:cNvPicPr/>
          <p:nvPr/>
        </p:nvPicPr>
        <p:blipFill>
          <a:blip r:embed="rId1"/>
          <a:srcRect l="0" t="7426" r="0" b="4951"/>
          <a:stretch/>
        </p:blipFill>
        <p:spPr>
          <a:xfrm>
            <a:off x="2232000" y="2088360"/>
            <a:ext cx="7746120" cy="381528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CustomShape 1"/>
          <p:cNvSpPr/>
          <p:nvPr/>
        </p:nvSpPr>
        <p:spPr>
          <a:xfrm>
            <a:off x="259560" y="0"/>
            <a:ext cx="11931120" cy="813960"/>
          </a:xfrm>
          <a:prstGeom prst="rect">
            <a:avLst/>
          </a:prstGeom>
          <a:noFill/>
          <a:ln>
            <a:noFill/>
          </a:ln>
        </p:spPr>
        <p:style>
          <a:lnRef idx="0"/>
          <a:fillRef idx="0"/>
          <a:effectRef idx="0"/>
          <a:fontRef idx="minor"/>
        </p:style>
        <p:txBody>
          <a:bodyPr lIns="122040" rIns="122040" tIns="122040" bIns="122040">
            <a:noAutofit/>
          </a:bodyPr>
          <a:p>
            <a:pPr>
              <a:lnSpc>
                <a:spcPct val="100000"/>
              </a:lnSpc>
              <a:tabLst>
                <a:tab algn="l" pos="0"/>
              </a:tabLst>
            </a:pPr>
            <a:r>
              <a:rPr b="0" lang="en-US" sz="5000" spc="-1" strike="noStrike">
                <a:solidFill>
                  <a:srgbClr val="000000"/>
                </a:solidFill>
                <a:latin typeface="Arial"/>
                <a:ea typeface="Arial"/>
              </a:rPr>
              <a:t>AGENDA:</a:t>
            </a:r>
            <a:endParaRPr b="0" lang="en-IN" sz="5000" spc="-1" strike="noStrike">
              <a:latin typeface="Arial"/>
            </a:endParaRPr>
          </a:p>
        </p:txBody>
      </p:sp>
      <p:sp>
        <p:nvSpPr>
          <p:cNvPr id="208" name="CustomShape 2"/>
          <p:cNvSpPr/>
          <p:nvPr/>
        </p:nvSpPr>
        <p:spPr>
          <a:xfrm>
            <a:off x="415440" y="1536480"/>
            <a:ext cx="11359440" cy="4553640"/>
          </a:xfrm>
          <a:prstGeom prst="rect">
            <a:avLst/>
          </a:prstGeom>
          <a:noFill/>
          <a:ln>
            <a:noFill/>
          </a:ln>
        </p:spPr>
        <p:style>
          <a:lnRef idx="0"/>
          <a:fillRef idx="0"/>
          <a:effectRef idx="0"/>
          <a:fontRef idx="minor"/>
        </p:style>
        <p:txBody>
          <a:bodyPr lIns="122040" rIns="122040" tIns="122040" bIns="122040">
            <a:noAutofit/>
          </a:bodyPr>
          <a:p>
            <a:pPr marL="457200" indent="-336600">
              <a:lnSpc>
                <a:spcPct val="200000"/>
              </a:lnSpc>
              <a:buClr>
                <a:srgbClr val="000000"/>
              </a:buClr>
              <a:buFont typeface="Arial"/>
              <a:buChar char="❏"/>
            </a:pPr>
            <a:r>
              <a:rPr b="0" lang="en-US" sz="1729" spc="-1" strike="noStrike">
                <a:solidFill>
                  <a:srgbClr val="000000"/>
                </a:solidFill>
                <a:latin typeface="Arial"/>
                <a:ea typeface="Arial"/>
              </a:rPr>
              <a:t>Introduction related to Tools &amp; Technologies.</a:t>
            </a:r>
            <a:endParaRPr b="0" lang="en-IN" sz="1729" spc="-1" strike="noStrike">
              <a:latin typeface="Arial"/>
            </a:endParaRPr>
          </a:p>
          <a:p>
            <a:pPr marL="457200" indent="-336600">
              <a:lnSpc>
                <a:spcPct val="200000"/>
              </a:lnSpc>
              <a:buClr>
                <a:srgbClr val="595959"/>
              </a:buClr>
              <a:buFont typeface="Arial"/>
              <a:buChar char="❏"/>
            </a:pPr>
            <a:r>
              <a:rPr b="0" lang="en-US" sz="1729" spc="-1" strike="noStrike">
                <a:solidFill>
                  <a:srgbClr val="000000"/>
                </a:solidFill>
                <a:latin typeface="Arial"/>
                <a:ea typeface="Arial"/>
              </a:rPr>
              <a:t>Create a Jenkins pipeline to deploy application present at: </a:t>
            </a:r>
            <a:r>
              <a:rPr b="0" lang="en-US" sz="1729" spc="-1" strike="noStrike" u="sng">
                <a:solidFill>
                  <a:srgbClr val="a05024"/>
                </a:solidFill>
                <a:uFillTx/>
                <a:latin typeface="Arial"/>
                <a:ea typeface="Arial"/>
              </a:rPr>
              <a:t>https://github.com/knoldus/node-hello</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Use any type of Jenkins project.</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Required command to run the application and the ports being used are present in the Github repository.</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The application should be containerized and should be running on docker.</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The image has to be pushed on Docker Hub and should be pulled for running.</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The ports of the application should be open for communication and accept connection on the host machine.</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Implement use of Global Tools Configuration to use Node JS effectively</a:t>
            </a:r>
            <a:endParaRPr b="0" lang="en-IN" sz="1729" spc="-1" strike="noStrike">
              <a:latin typeface="Arial"/>
            </a:endParaRPr>
          </a:p>
          <a:p>
            <a:pPr marL="457200" indent="-336600">
              <a:lnSpc>
                <a:spcPct val="200000"/>
              </a:lnSpc>
              <a:buClr>
                <a:srgbClr val="000000"/>
              </a:buClr>
              <a:buFont typeface="Arial"/>
              <a:buChar char="❏"/>
            </a:pPr>
            <a:r>
              <a:rPr b="0" lang="en-US" sz="1729" spc="-1" strike="noStrike">
                <a:solidFill>
                  <a:srgbClr val="000000"/>
                </a:solidFill>
                <a:latin typeface="Arial"/>
                <a:ea typeface="Arial"/>
              </a:rPr>
              <a:t>The validations can be performed by hitting endpoints: &lt;VM_IP&gt;:3000 or &lt;VM_IP&gt;:3001</a:t>
            </a:r>
            <a:endParaRPr b="0" lang="en-IN" sz="1729"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Google Shape;1598;p70" descr=""/>
          <p:cNvPicPr/>
          <p:nvPr/>
        </p:nvPicPr>
        <p:blipFill>
          <a:blip r:embed="rId1"/>
          <a:stretch/>
        </p:blipFill>
        <p:spPr>
          <a:xfrm>
            <a:off x="0" y="0"/>
            <a:ext cx="12190680" cy="6856560"/>
          </a:xfrm>
          <a:prstGeom prst="rect">
            <a:avLst/>
          </a:prstGeom>
          <a:ln>
            <a:noFill/>
          </a:ln>
        </p:spPr>
      </p:pic>
      <p:sp>
        <p:nvSpPr>
          <p:cNvPr id="263" name="CustomShape 1"/>
          <p:cNvSpPr/>
          <p:nvPr/>
        </p:nvSpPr>
        <p:spPr>
          <a:xfrm>
            <a:off x="0" y="360"/>
            <a:ext cx="12346920" cy="6856560"/>
          </a:xfrm>
          <a:prstGeom prst="rect">
            <a:avLst/>
          </a:prstGeom>
          <a:solidFill>
            <a:srgbClr val="004586"/>
          </a:solidFill>
          <a:ln>
            <a:noFill/>
          </a:ln>
        </p:spPr>
        <p:style>
          <a:lnRef idx="0"/>
          <a:fillRef idx="0"/>
          <a:effectRef idx="0"/>
          <a:fontRef idx="minor"/>
        </p:style>
      </p:sp>
      <p:pic>
        <p:nvPicPr>
          <p:cNvPr id="264" name="Google Shape;1600;p70" descr=""/>
          <p:cNvPicPr/>
          <p:nvPr/>
        </p:nvPicPr>
        <p:blipFill>
          <a:blip r:embed="rId2"/>
          <a:stretch/>
        </p:blipFill>
        <p:spPr>
          <a:xfrm>
            <a:off x="5766120" y="-213120"/>
            <a:ext cx="6654240" cy="5461560"/>
          </a:xfrm>
          <a:prstGeom prst="rect">
            <a:avLst/>
          </a:prstGeom>
          <a:ln>
            <a:noFill/>
          </a:ln>
        </p:spPr>
      </p:pic>
      <p:pic>
        <p:nvPicPr>
          <p:cNvPr id="265" name="Google Shape;1601;p70" descr=""/>
          <p:cNvPicPr/>
          <p:nvPr/>
        </p:nvPicPr>
        <p:blipFill>
          <a:blip r:embed="rId3"/>
          <a:stretch/>
        </p:blipFill>
        <p:spPr>
          <a:xfrm rot="10800000">
            <a:off x="-212400" y="1060920"/>
            <a:ext cx="7319520" cy="6007320"/>
          </a:xfrm>
          <a:prstGeom prst="rect">
            <a:avLst/>
          </a:prstGeom>
          <a:ln>
            <a:noFill/>
          </a:ln>
        </p:spPr>
      </p:pic>
      <p:sp>
        <p:nvSpPr>
          <p:cNvPr id="266" name="CustomShape 2"/>
          <p:cNvSpPr/>
          <p:nvPr/>
        </p:nvSpPr>
        <p:spPr>
          <a:xfrm>
            <a:off x="8565840" y="6128640"/>
            <a:ext cx="1776600" cy="306360"/>
          </a:xfrm>
          <a:prstGeom prst="rect">
            <a:avLst/>
          </a:prstGeom>
          <a:noFill/>
          <a:ln>
            <a:noFill/>
          </a:ln>
        </p:spPr>
        <p:style>
          <a:lnRef idx="0"/>
          <a:fillRef idx="0"/>
          <a:effectRef idx="0"/>
          <a:fontRef idx="minor"/>
        </p:style>
      </p:sp>
      <p:sp>
        <p:nvSpPr>
          <p:cNvPr id="267" name="CustomShape 3"/>
          <p:cNvSpPr/>
          <p:nvPr/>
        </p:nvSpPr>
        <p:spPr>
          <a:xfrm>
            <a:off x="8565840" y="4732560"/>
            <a:ext cx="1415880" cy="306360"/>
          </a:xfrm>
          <a:prstGeom prst="rect">
            <a:avLst/>
          </a:prstGeom>
          <a:noFill/>
          <a:ln>
            <a:noFill/>
          </a:ln>
        </p:spPr>
        <p:style>
          <a:lnRef idx="0"/>
          <a:fillRef idx="0"/>
          <a:effectRef idx="0"/>
          <a:fontRef idx="minor"/>
        </p:style>
      </p:sp>
      <p:sp>
        <p:nvSpPr>
          <p:cNvPr id="268" name="CustomShape 4"/>
          <p:cNvSpPr/>
          <p:nvPr/>
        </p:nvSpPr>
        <p:spPr>
          <a:xfrm>
            <a:off x="3947040" y="2204640"/>
            <a:ext cx="3584880" cy="1045080"/>
          </a:xfrm>
          <a:prstGeom prst="rect">
            <a:avLst/>
          </a:prstGeom>
          <a:noFill/>
          <a:ln>
            <a:noFill/>
          </a:ln>
        </p:spPr>
        <p:style>
          <a:lnRef idx="0"/>
          <a:fillRef idx="0"/>
          <a:effectRef idx="0"/>
          <a:fontRef idx="minor"/>
        </p:style>
        <p:txBody>
          <a:bodyPr lIns="90000" rIns="90000" tIns="45000" bIns="45000">
            <a:noAutofit/>
          </a:bodyPr>
          <a:p>
            <a:pPr>
              <a:lnSpc>
                <a:spcPct val="166000"/>
              </a:lnSpc>
              <a:tabLst>
                <a:tab algn="l" pos="0"/>
              </a:tabLst>
            </a:pPr>
            <a:r>
              <a:rPr b="0" lang="en-US" sz="4800" spc="-1" strike="noStrike">
                <a:solidFill>
                  <a:srgbClr val="eeeeee"/>
                </a:solidFill>
                <a:latin typeface="Poppins"/>
                <a:ea typeface="Poppins"/>
              </a:rPr>
              <a:t>Thank You!</a:t>
            </a:r>
            <a:endParaRPr b="0" lang="en-IN" sz="4800" spc="-1" strike="noStrike">
              <a:latin typeface="Arial"/>
            </a:endParaRPr>
          </a:p>
        </p:txBody>
      </p:sp>
    </p:spTree>
  </p:cSld>
  <mc:AlternateContent>
    <mc:Choice Requires="p14">
      <p:transition spd="slow" p14:dur="2000"/>
    </mc:Choice>
    <mc:Fallback>
      <p:transition spd="slow"/>
    </mc:Fallback>
  </mc:AlternateContent>
  <p:timing>
    <p:tnLst>
      <p:par>
        <p:cTn id="15" dur="indefinite" restart="never" nodeType="tmRoot">
          <p:childTnLst>
            <p:seq>
              <p:cTn id="16" dur="indefinite" nodeType="mainSeq">
                <p:childTnLst>
                  <p:par>
                    <p:cTn id="17" fill="hold">
                      <p:stCondLst>
                        <p:cond delay="0"/>
                      </p:stCondLst>
                      <p:childTnLst>
                        <p:par>
                          <p:cTn id="18" fill="hold">
                            <p:stCondLst>
                              <p:cond delay="500"/>
                            </p:stCondLst>
                            <p:childTnLst>
                              <p:par>
                                <p:cTn id="19" nodeType="withEffect" fill="hold" presetClass="entr" presetID="10">
                                  <p:stCondLst>
                                    <p:cond delay="0"/>
                                  </p:stCondLst>
                                  <p:childTnLst>
                                    <p:set>
                                      <p:cBhvr>
                                        <p:cTn id="20" dur="1" fill="hold">
                                          <p:stCondLst>
                                            <p:cond delay="0"/>
                                          </p:stCondLst>
                                        </p:cTn>
                                        <p:tgtEl>
                                          <p:spTgt spid="265"/>
                                        </p:tgtEl>
                                        <p:attrNameLst>
                                          <p:attrName>style.visibility</p:attrName>
                                        </p:attrNameLst>
                                      </p:cBhvr>
                                      <p:to>
                                        <p:strVal val="visible"/>
                                      </p:to>
                                    </p:set>
                                    <p:animEffect filter="fade" transition="in">
                                      <p:cBhvr additive="repl">
                                        <p:cTn id="21" dur="500"/>
                                        <p:tgtEl>
                                          <p:spTgt spid="265"/>
                                        </p:tgtEl>
                                      </p:cBhvr>
                                    </p:animEffect>
                                  </p:childTnLst>
                                </p:cTn>
                              </p:par>
                            </p:childTnLst>
                          </p:cTn>
                        </p:par>
                        <p:par>
                          <p:cTn id="22" fill="hold">
                            <p:stCondLst>
                              <p:cond delay="1000"/>
                            </p:stCondLst>
                            <p:childTnLst>
                              <p:par>
                                <p:cTn id="23" nodeType="afterEffect" fill="hold" presetClass="entr" presetID="10">
                                  <p:stCondLst>
                                    <p:cond delay="0"/>
                                  </p:stCondLst>
                                  <p:childTnLst>
                                    <p:set>
                                      <p:cBhvr>
                                        <p:cTn id="24" dur="1" fill="hold">
                                          <p:stCondLst>
                                            <p:cond delay="0"/>
                                          </p:stCondLst>
                                        </p:cTn>
                                        <p:tgtEl>
                                          <p:spTgt spid="268"/>
                                        </p:tgtEl>
                                        <p:attrNameLst>
                                          <p:attrName>style.visibility</p:attrName>
                                        </p:attrNameLst>
                                      </p:cBhvr>
                                      <p:to>
                                        <p:strVal val="visible"/>
                                      </p:to>
                                    </p:set>
                                    <p:animEffect filter="fade" transition="in">
                                      <p:cBhvr additive="repl">
                                        <p:cTn id="25" dur="500"/>
                                        <p:tgtEl>
                                          <p:spTgt spid="268"/>
                                        </p:tgtEl>
                                      </p:cBhvr>
                                    </p:animEffect>
                                  </p:childTnLst>
                                </p:cTn>
                              </p:par>
                            </p:childTnLst>
                          </p:cTn>
                        </p:par>
                        <p:par>
                          <p:cTn id="26" fill="hold">
                            <p:stCondLst>
                              <p:cond delay="2000"/>
                            </p:stCondLst>
                            <p:childTnLst>
                              <p:par>
                                <p:cTn id="27" nodeType="withEffect" fill="hold" presetClass="entr" presetID="10">
                                  <p:stCondLst>
                                    <p:cond delay="0"/>
                                  </p:stCondLst>
                                  <p:childTnLst>
                                    <p:set>
                                      <p:cBhvr>
                                        <p:cTn id="28" dur="1" fill="hold">
                                          <p:stCondLst>
                                            <p:cond delay="0"/>
                                          </p:stCondLst>
                                        </p:cTn>
                                        <p:tgtEl>
                                          <p:spTgt spid="266"/>
                                        </p:tgtEl>
                                        <p:attrNameLst>
                                          <p:attrName>style.visibility</p:attrName>
                                        </p:attrNameLst>
                                      </p:cBhvr>
                                      <p:to>
                                        <p:strVal val="visible"/>
                                      </p:to>
                                    </p:set>
                                    <p:animEffect filter="fade" transition="in">
                                      <p:cBhvr additive="repl">
                                        <p:cTn id="29"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CustomShape 1"/>
          <p:cNvSpPr/>
          <p:nvPr/>
        </p:nvSpPr>
        <p:spPr>
          <a:xfrm>
            <a:off x="415440" y="593280"/>
            <a:ext cx="11359440" cy="762120"/>
          </a:xfrm>
          <a:prstGeom prst="rect">
            <a:avLst/>
          </a:prstGeom>
          <a:noFill/>
          <a:ln>
            <a:noFill/>
          </a:ln>
        </p:spPr>
        <p:style>
          <a:lnRef idx="0"/>
          <a:fillRef idx="0"/>
          <a:effectRef idx="0"/>
          <a:fontRef idx="minor"/>
        </p:style>
        <p:txBody>
          <a:bodyPr lIns="122040" rIns="122040" tIns="122040" bIns="122040">
            <a:normAutofit/>
          </a:bodyPr>
          <a:p>
            <a:pPr>
              <a:lnSpc>
                <a:spcPct val="100000"/>
              </a:lnSpc>
              <a:tabLst>
                <a:tab algn="l" pos="0"/>
              </a:tabLst>
            </a:pPr>
            <a:r>
              <a:rPr b="0" lang="en-US" sz="3600" spc="-1" strike="noStrike">
                <a:solidFill>
                  <a:srgbClr val="000000"/>
                </a:solidFill>
                <a:latin typeface="Arial"/>
                <a:ea typeface="Arial"/>
              </a:rPr>
              <a:t>Introduction Tools &amp; Technologies: AWS and JENKINS</a:t>
            </a:r>
            <a:endParaRPr b="0" lang="en-IN" sz="3600" spc="-1" strike="noStrike">
              <a:latin typeface="Arial"/>
            </a:endParaRPr>
          </a:p>
        </p:txBody>
      </p:sp>
      <p:sp>
        <p:nvSpPr>
          <p:cNvPr id="210" name="CustomShape 2"/>
          <p:cNvSpPr/>
          <p:nvPr/>
        </p:nvSpPr>
        <p:spPr>
          <a:xfrm>
            <a:off x="415440" y="1536480"/>
            <a:ext cx="5542560" cy="4553640"/>
          </a:xfrm>
          <a:prstGeom prst="rect">
            <a:avLst/>
          </a:prstGeom>
          <a:noFill/>
          <a:ln>
            <a:noFill/>
          </a:ln>
        </p:spPr>
        <p:style>
          <a:lnRef idx="0"/>
          <a:fillRef idx="0"/>
          <a:effectRef idx="0"/>
          <a:fontRef idx="minor"/>
        </p:style>
        <p:txBody>
          <a:bodyPr lIns="0" rIns="0" tIns="0" bIns="0">
            <a:normAutofit/>
          </a:bodyPr>
          <a:p>
            <a:pPr marL="432000" indent="-322920" algn="ctr">
              <a:lnSpc>
                <a:spcPct val="100000"/>
              </a:lnSpc>
              <a:spcBef>
                <a:spcPts val="1417"/>
              </a:spcBef>
              <a:buClr>
                <a:srgbClr val="000000"/>
              </a:buClr>
              <a:buSzPct val="45000"/>
              <a:buFont typeface="Wingdings" charset="2"/>
              <a:buChar char=""/>
            </a:pPr>
            <a:r>
              <a:rPr b="1" lang="en-IN" sz="2400" spc="-1" strike="noStrike">
                <a:solidFill>
                  <a:srgbClr val="000000"/>
                </a:solidFill>
                <a:latin typeface="Arial"/>
                <a:ea typeface="DejaVu Sans"/>
              </a:rPr>
              <a:t>Amazon</a:t>
            </a:r>
            <a:r>
              <a:rPr b="1" lang="en-IN" sz="2200" spc="-1" strike="noStrike">
                <a:solidFill>
                  <a:srgbClr val="000000"/>
                </a:solidFill>
                <a:latin typeface="Arial"/>
                <a:ea typeface="DejaVu Sans"/>
              </a:rPr>
              <a:t> Web Services</a:t>
            </a:r>
            <a:endParaRPr b="0" lang="en-IN" sz="2200" spc="-1" strike="noStrike">
              <a:latin typeface="Arial"/>
            </a:endParaRPr>
          </a:p>
          <a:p>
            <a:pPr marL="432000" indent="-322920" algn="just">
              <a:lnSpc>
                <a:spcPct val="100000"/>
              </a:lnSpc>
              <a:spcBef>
                <a:spcPts val="1417"/>
              </a:spcBef>
              <a:buClr>
                <a:srgbClr val="000000"/>
              </a:buClr>
              <a:buSzPct val="45000"/>
              <a:buFont typeface="Wingdings" charset="2"/>
              <a:buChar char=""/>
            </a:pPr>
            <a:r>
              <a:rPr b="0" lang="en-IN" sz="1400" spc="-1" strike="noStrike">
                <a:solidFill>
                  <a:srgbClr val="000000"/>
                </a:solidFill>
                <a:latin typeface="Arial"/>
                <a:ea typeface="DejaVu Sans"/>
              </a:rPr>
              <a:t>Amazon Web Services Inc. (AWS) is a subsidiary of Amazon providing on-demand cloud computing platforms and APIs to individuals, companies, and governments, on a metered pay-as-you-go basis. These cloud computing web services provide a variety of basic abstract technical infrastructure and distributed computing building blocks and tools.</a:t>
            </a:r>
            <a:endParaRPr b="0" lang="en-IN" sz="1400" spc="-1" strike="noStrike">
              <a:latin typeface="Arial"/>
            </a:endParaRPr>
          </a:p>
          <a:p>
            <a:pPr marL="432000" indent="-322920" algn="just">
              <a:lnSpc>
                <a:spcPct val="100000"/>
              </a:lnSpc>
              <a:spcBef>
                <a:spcPts val="1417"/>
              </a:spcBef>
              <a:buClr>
                <a:srgbClr val="000000"/>
              </a:buClr>
              <a:buSzPct val="45000"/>
              <a:buFont typeface="Wingdings" charset="2"/>
              <a:buChar char=""/>
            </a:pPr>
            <a:r>
              <a:rPr b="0" lang="en-IN" sz="1400" spc="-1" strike="noStrike">
                <a:solidFill>
                  <a:srgbClr val="000000"/>
                </a:solidFill>
                <a:latin typeface="Arial"/>
                <a:ea typeface="DejaVu Sans"/>
              </a:rPr>
              <a:t>One of these services is Amazon Elastic Compute Cloud (EC2), which allows users to have at their disposal a virtual cluster of computers, available all the time, through the Internet. AWS's virtual computers emulate most of the attributes of a real computer, including hardware central processing units (CPUs) and graphics processing units (GPUs) for processing; local/RAM memory; hard-disk/SSD storage; a choice of operating systems; networking; and pre-loaded application software such as web servers, databases, and customer relationship management (CRM).</a:t>
            </a:r>
            <a:endParaRPr b="0" lang="en-IN" sz="1400" spc="-1" strike="noStrike">
              <a:latin typeface="Arial"/>
            </a:endParaRPr>
          </a:p>
        </p:txBody>
      </p:sp>
      <p:sp>
        <p:nvSpPr>
          <p:cNvPr id="211" name="CustomShape 3"/>
          <p:cNvSpPr/>
          <p:nvPr/>
        </p:nvSpPr>
        <p:spPr>
          <a:xfrm>
            <a:off x="6236640" y="1536480"/>
            <a:ext cx="5542560" cy="4553640"/>
          </a:xfrm>
          <a:prstGeom prst="rect">
            <a:avLst/>
          </a:prstGeom>
          <a:noFill/>
          <a:ln>
            <a:noFill/>
          </a:ln>
        </p:spPr>
        <p:style>
          <a:lnRef idx="0"/>
          <a:fillRef idx="0"/>
          <a:effectRef idx="0"/>
          <a:fontRef idx="minor"/>
        </p:style>
        <p:txBody>
          <a:bodyPr lIns="0" rIns="0" tIns="0" bIns="0">
            <a:normAutofit/>
          </a:bodyPr>
          <a:p>
            <a:pPr marL="432000" indent="-322920" algn="ctr">
              <a:lnSpc>
                <a:spcPct val="100000"/>
              </a:lnSpc>
              <a:spcBef>
                <a:spcPts val="1417"/>
              </a:spcBef>
              <a:buClr>
                <a:srgbClr val="000000"/>
              </a:buClr>
              <a:buSzPct val="45000"/>
              <a:buFont typeface="Wingdings" charset="2"/>
              <a:buChar char=""/>
            </a:pPr>
            <a:r>
              <a:rPr b="1" lang="en-IN" sz="2400" spc="-1" strike="noStrike">
                <a:solidFill>
                  <a:srgbClr val="000000"/>
                </a:solidFill>
                <a:latin typeface="Arial"/>
                <a:ea typeface="DejaVu Sans"/>
              </a:rPr>
              <a:t>Jenkins</a:t>
            </a:r>
            <a:endParaRPr b="0" lang="en-IN" sz="2400" spc="-1" strike="noStrike">
              <a:latin typeface="Arial"/>
            </a:endParaRPr>
          </a:p>
          <a:p>
            <a:pPr marL="432000" indent="-322920" algn="just">
              <a:lnSpc>
                <a:spcPct val="100000"/>
              </a:lnSpc>
              <a:spcBef>
                <a:spcPts val="1417"/>
              </a:spcBef>
              <a:buClr>
                <a:srgbClr val="000000"/>
              </a:buClr>
              <a:buSzPct val="45000"/>
              <a:buFont typeface="Wingdings" charset="2"/>
              <a:buChar char=""/>
            </a:pPr>
            <a:r>
              <a:rPr b="0" lang="en-IN" sz="1400" spc="-1" strike="noStrike">
                <a:solidFill>
                  <a:srgbClr val="000000"/>
                </a:solidFill>
                <a:latin typeface="Arial"/>
                <a:ea typeface="DejaVu Sans"/>
              </a:rPr>
              <a:t>Jenkins is a free and open source automation server. It helps automate the parts of software development related to building, testing, and deploying, facilitating continuous integration and continuous delivery. It is a server-based system that runs in servlet containers such as Apache Tomcat. It supports version control tools, including AccuRev, CVS, Subversion, Git, Mercurial, Perforce, ClearCase and RTC, and can execute Apache Ant, Apache Maven and sbt based projects as well as arbitrary shell and Windows batch commands</a:t>
            </a:r>
            <a:endParaRPr b="0" lang="en-IN" sz="1400" spc="-1" strike="noStrike">
              <a:latin typeface="Arial"/>
            </a:endParaRPr>
          </a:p>
        </p:txBody>
      </p:sp>
      <p:pic>
        <p:nvPicPr>
          <p:cNvPr id="212" name="" descr=""/>
          <p:cNvPicPr/>
          <p:nvPr/>
        </p:nvPicPr>
        <p:blipFill>
          <a:blip r:embed="rId1"/>
          <a:stretch/>
        </p:blipFill>
        <p:spPr>
          <a:xfrm>
            <a:off x="6480000" y="4464000"/>
            <a:ext cx="1735560" cy="1035000"/>
          </a:xfrm>
          <a:prstGeom prst="rect">
            <a:avLst/>
          </a:prstGeom>
          <a:ln>
            <a:noFill/>
          </a:ln>
        </p:spPr>
      </p:pic>
      <p:pic>
        <p:nvPicPr>
          <p:cNvPr id="213" name="" descr=""/>
          <p:cNvPicPr/>
          <p:nvPr/>
        </p:nvPicPr>
        <p:blipFill>
          <a:blip r:embed="rId2"/>
          <a:stretch/>
        </p:blipFill>
        <p:spPr>
          <a:xfrm>
            <a:off x="8784000" y="4029840"/>
            <a:ext cx="3027600" cy="151308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0000ff"/>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an Instance at AWS  Account</a:t>
            </a:r>
            <a:endParaRPr b="0" lang="en-IN" sz="1800" spc="-1" strike="noStrike">
              <a:latin typeface="Arial"/>
            </a:endParaRPr>
          </a:p>
        </p:txBody>
      </p:sp>
      <p:pic>
        <p:nvPicPr>
          <p:cNvPr id="215" name="" descr=""/>
          <p:cNvPicPr/>
          <p:nvPr/>
        </p:nvPicPr>
        <p:blipFill>
          <a:blip r:embed="rId2"/>
          <a:srcRect l="0" t="5782" r="0" b="0"/>
          <a:stretch/>
        </p:blipFill>
        <p:spPr>
          <a:xfrm>
            <a:off x="1872000" y="1708560"/>
            <a:ext cx="9143280" cy="48423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0000ff"/>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800" spc="-1" strike="noStrike">
                <a:solidFill>
                  <a:srgbClr val="000000"/>
                </a:solidFill>
                <a:latin typeface="Arial"/>
                <a:ea typeface="Arial"/>
              </a:rPr>
              <a:t>Accessing VM from the System</a:t>
            </a:r>
            <a:endParaRPr b="0" lang="en-IN" sz="1800" spc="-1" strike="noStrike">
              <a:latin typeface="Arial"/>
            </a:endParaRPr>
          </a:p>
        </p:txBody>
      </p:sp>
      <p:pic>
        <p:nvPicPr>
          <p:cNvPr id="217" name="" descr=""/>
          <p:cNvPicPr/>
          <p:nvPr/>
        </p:nvPicPr>
        <p:blipFill>
          <a:blip r:embed="rId2"/>
          <a:srcRect l="0" t="7362" r="0" b="5694"/>
          <a:stretch/>
        </p:blipFill>
        <p:spPr>
          <a:xfrm>
            <a:off x="1357920" y="1728000"/>
            <a:ext cx="10017720" cy="4895640"/>
          </a:xfrm>
          <a:prstGeom prst="rect">
            <a:avLst/>
          </a:prstGeom>
          <a:ln>
            <a:noFill/>
          </a:ln>
        </p:spPr>
      </p:pic>
      <p:sp>
        <p:nvSpPr>
          <p:cNvPr id="218" name="Line 2"/>
          <p:cNvSpPr/>
          <p:nvPr/>
        </p:nvSpPr>
        <p:spPr>
          <a:xfrm flipV="1">
            <a:off x="5040000" y="5112000"/>
            <a:ext cx="3024000" cy="936000"/>
          </a:xfrm>
          <a:prstGeom prst="line">
            <a:avLst/>
          </a:prstGeom>
          <a:ln>
            <a:solidFill>
              <a:srgbClr val="3465a4"/>
            </a:solidFill>
          </a:ln>
        </p:spPr>
        <p:style>
          <a:lnRef idx="0"/>
          <a:fillRef idx="0"/>
          <a:effectRef idx="0"/>
          <a:fontRef idx="minor"/>
        </p:style>
      </p:sp>
      <p:sp>
        <p:nvSpPr>
          <p:cNvPr id="219" name="CustomShape 3"/>
          <p:cNvSpPr/>
          <p:nvPr/>
        </p:nvSpPr>
        <p:spPr>
          <a:xfrm>
            <a:off x="8309160" y="4909320"/>
            <a:ext cx="1626480" cy="3463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solidFill>
                  <a:srgbClr val="ffd74c"/>
                </a:solidFill>
                <a:latin typeface="Arial"/>
              </a:rPr>
              <a:t>Accessing VM</a:t>
            </a:r>
            <a:endParaRPr b="0" lang="en-IN" sz="1800"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CustomShape 1"/>
          <p:cNvSpPr/>
          <p:nvPr/>
        </p:nvSpPr>
        <p:spPr>
          <a:xfrm>
            <a:off x="415440" y="402480"/>
            <a:ext cx="11359440" cy="114408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0000ff"/>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br/>
            <a:br/>
            <a:r>
              <a:rPr b="0" lang="en-US" sz="1700" spc="-1" strike="noStrike">
                <a:solidFill>
                  <a:srgbClr val="000000"/>
                </a:solidFill>
                <a:latin typeface="Arial"/>
                <a:ea typeface="Arial"/>
              </a:rPr>
              <a:t>Running Jenkins in the Terminal</a:t>
            </a:r>
            <a:endParaRPr b="0" lang="en-IN" sz="1700" spc="-1" strike="noStrike">
              <a:latin typeface="Arial"/>
            </a:endParaRPr>
          </a:p>
        </p:txBody>
      </p:sp>
      <p:pic>
        <p:nvPicPr>
          <p:cNvPr id="221" name="" descr=""/>
          <p:cNvPicPr/>
          <p:nvPr/>
        </p:nvPicPr>
        <p:blipFill>
          <a:blip r:embed="rId2"/>
          <a:srcRect l="0" t="7175" r="0" b="5167"/>
          <a:stretch/>
        </p:blipFill>
        <p:spPr>
          <a:xfrm>
            <a:off x="1449720" y="1800000"/>
            <a:ext cx="9349920" cy="4606920"/>
          </a:xfrm>
          <a:prstGeom prst="rect">
            <a:avLst/>
          </a:prstGeom>
          <a:ln>
            <a:noFill/>
          </a:ln>
        </p:spPr>
      </p:pic>
      <p:sp>
        <p:nvSpPr>
          <p:cNvPr id="222" name="CustomShape 2"/>
          <p:cNvSpPr/>
          <p:nvPr/>
        </p:nvSpPr>
        <p:spPr>
          <a:xfrm>
            <a:off x="2808000" y="1909080"/>
            <a:ext cx="2231640" cy="322560"/>
          </a:xfrm>
          <a:prstGeom prst="rect">
            <a:avLst/>
          </a:prstGeom>
          <a:noFill/>
          <a:ln>
            <a:solidFill>
              <a:srgbClr val="3465a4"/>
            </a:solidFill>
          </a:ln>
        </p:spPr>
        <p:style>
          <a:lnRef idx="0"/>
          <a:fillRef idx="0"/>
          <a:effectRef idx="0"/>
          <a:fontRef idx="minor"/>
        </p:style>
      </p:sp>
    </p:spTree>
  </p:cSld>
  <mc:AlternateContent>
    <mc:Choice Requires="p14">
      <p:transition spd="slow" p14:dur="2000">
        <p15:prstTrans prst="fallOver"/>
      </p:transition>
    </mc:Choice>
    <mc:Fallback>
      <p:transition spd="slow">
        <p:fade/>
      </p:transition>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CustomShape 1"/>
          <p:cNvSpPr/>
          <p:nvPr/>
        </p:nvSpPr>
        <p:spPr>
          <a:xfrm>
            <a:off x="415440" y="391320"/>
            <a:ext cx="11359440" cy="114408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0000ff"/>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a:p>
            <a:pPr marL="457200" algn="ctr">
              <a:lnSpc>
                <a:spcPct val="115000"/>
              </a:lnSpc>
              <a:tabLst>
                <a:tab algn="l" pos="0"/>
              </a:tabLst>
            </a:pPr>
            <a:endParaRPr b="0" lang="en-IN" sz="1800" spc="-1" strike="noStrike">
              <a:latin typeface="Arial"/>
            </a:endParaRPr>
          </a:p>
          <a:p>
            <a:pPr marL="457200" algn="ctr">
              <a:lnSpc>
                <a:spcPct val="115000"/>
              </a:lnSpc>
              <a:tabLst>
                <a:tab algn="l" pos="0"/>
              </a:tabLst>
            </a:pPr>
            <a:r>
              <a:rPr b="0" lang="en-US" sz="1800" spc="-1" strike="noStrike">
                <a:solidFill>
                  <a:srgbClr val="000000"/>
                </a:solidFill>
                <a:latin typeface="Arial"/>
                <a:ea typeface="Arial"/>
              </a:rPr>
              <a:t>Creating new project on Jenkins</a:t>
            </a:r>
            <a:endParaRPr b="0" lang="en-IN" sz="1800" spc="-1" strike="noStrike">
              <a:latin typeface="Arial"/>
            </a:endParaRPr>
          </a:p>
        </p:txBody>
      </p:sp>
      <p:pic>
        <p:nvPicPr>
          <p:cNvPr id="224" name="" descr=""/>
          <p:cNvPicPr/>
          <p:nvPr/>
        </p:nvPicPr>
        <p:blipFill>
          <a:blip r:embed="rId2"/>
          <a:srcRect l="94" t="8937" r="0" b="5536"/>
          <a:stretch/>
        </p:blipFill>
        <p:spPr>
          <a:xfrm>
            <a:off x="1512000" y="1800000"/>
            <a:ext cx="8998920" cy="4247280"/>
          </a:xfrm>
          <a:prstGeom prst="rect">
            <a:avLst/>
          </a:prstGeom>
          <a:ln>
            <a:noFill/>
          </a:ln>
        </p:spPr>
      </p:pic>
      <p:sp>
        <p:nvSpPr>
          <p:cNvPr id="225" name="CustomShape 2"/>
          <p:cNvSpPr/>
          <p:nvPr/>
        </p:nvSpPr>
        <p:spPr>
          <a:xfrm>
            <a:off x="1800000" y="2831760"/>
            <a:ext cx="1439640" cy="263880"/>
          </a:xfrm>
          <a:custGeom>
            <a:avLst/>
            <a:gdLst/>
            <a:ahLst/>
            <a:rect l="l" t="t" r="r" b="b"/>
            <a:pathLst>
              <a:path w="4002" h="736">
                <a:moveTo>
                  <a:pt x="122" y="0"/>
                </a:moveTo>
                <a:lnTo>
                  <a:pt x="123" y="0"/>
                </a:lnTo>
                <a:cubicBezTo>
                  <a:pt x="101" y="0"/>
                  <a:pt x="80" y="6"/>
                  <a:pt x="61" y="16"/>
                </a:cubicBezTo>
                <a:cubicBezTo>
                  <a:pt x="43" y="27"/>
                  <a:pt x="27" y="43"/>
                  <a:pt x="16" y="61"/>
                </a:cubicBezTo>
                <a:cubicBezTo>
                  <a:pt x="6" y="80"/>
                  <a:pt x="0" y="101"/>
                  <a:pt x="0" y="123"/>
                </a:cubicBezTo>
                <a:lnTo>
                  <a:pt x="0" y="612"/>
                </a:lnTo>
                <a:lnTo>
                  <a:pt x="0" y="613"/>
                </a:lnTo>
                <a:cubicBezTo>
                  <a:pt x="0" y="634"/>
                  <a:pt x="6" y="655"/>
                  <a:pt x="16" y="674"/>
                </a:cubicBezTo>
                <a:cubicBezTo>
                  <a:pt x="27" y="692"/>
                  <a:pt x="43" y="708"/>
                  <a:pt x="61" y="719"/>
                </a:cubicBezTo>
                <a:cubicBezTo>
                  <a:pt x="80" y="729"/>
                  <a:pt x="101" y="735"/>
                  <a:pt x="123" y="735"/>
                </a:cubicBezTo>
                <a:lnTo>
                  <a:pt x="3878" y="734"/>
                </a:lnTo>
                <a:lnTo>
                  <a:pt x="3879" y="735"/>
                </a:lnTo>
                <a:cubicBezTo>
                  <a:pt x="3900" y="735"/>
                  <a:pt x="3921" y="729"/>
                  <a:pt x="3940" y="719"/>
                </a:cubicBezTo>
                <a:cubicBezTo>
                  <a:pt x="3958" y="708"/>
                  <a:pt x="3974" y="692"/>
                  <a:pt x="3985" y="674"/>
                </a:cubicBezTo>
                <a:cubicBezTo>
                  <a:pt x="3995" y="655"/>
                  <a:pt x="4001" y="634"/>
                  <a:pt x="4001" y="613"/>
                </a:cubicBezTo>
                <a:lnTo>
                  <a:pt x="4000" y="122"/>
                </a:lnTo>
                <a:lnTo>
                  <a:pt x="4001" y="123"/>
                </a:lnTo>
                <a:lnTo>
                  <a:pt x="4001" y="123"/>
                </a:lnTo>
                <a:cubicBezTo>
                  <a:pt x="4001" y="101"/>
                  <a:pt x="3995" y="80"/>
                  <a:pt x="3985" y="61"/>
                </a:cubicBezTo>
                <a:cubicBezTo>
                  <a:pt x="3974" y="43"/>
                  <a:pt x="3958" y="27"/>
                  <a:pt x="3940" y="16"/>
                </a:cubicBezTo>
                <a:cubicBezTo>
                  <a:pt x="3921" y="6"/>
                  <a:pt x="3900" y="0"/>
                  <a:pt x="3879" y="0"/>
                </a:cubicBezTo>
                <a:lnTo>
                  <a:pt x="122" y="0"/>
                </a:lnTo>
              </a:path>
            </a:pathLst>
          </a:custGeom>
          <a:noFill/>
          <a:ln>
            <a:solidFill>
              <a:srgbClr val="3465a4"/>
            </a:solidFill>
          </a:ln>
        </p:spPr>
        <p:style>
          <a:lnRef idx="0"/>
          <a:fillRef idx="0"/>
          <a:effectRef idx="0"/>
          <a:fontRef idx="minor"/>
        </p:style>
      </p:sp>
      <p:sp>
        <p:nvSpPr>
          <p:cNvPr id="226" name="Line 3"/>
          <p:cNvSpPr/>
          <p:nvPr/>
        </p:nvSpPr>
        <p:spPr>
          <a:xfrm>
            <a:off x="2880000" y="3024000"/>
            <a:ext cx="2088000" cy="1872000"/>
          </a:xfrm>
          <a:prstGeom prst="line">
            <a:avLst/>
          </a:prstGeom>
          <a:ln>
            <a:solidFill>
              <a:srgbClr val="ffd74c"/>
            </a:solidFill>
          </a:ln>
        </p:spPr>
        <p:style>
          <a:lnRef idx="0"/>
          <a:fillRef idx="0"/>
          <a:effectRef idx="0"/>
          <a:fontRef idx="minor"/>
        </p:style>
      </p:sp>
      <p:sp>
        <p:nvSpPr>
          <p:cNvPr id="227" name="CustomShape 4"/>
          <p:cNvSpPr/>
          <p:nvPr/>
        </p:nvSpPr>
        <p:spPr>
          <a:xfrm>
            <a:off x="5095440" y="4536000"/>
            <a:ext cx="2680200" cy="863640"/>
          </a:xfrm>
          <a:custGeom>
            <a:avLst/>
            <a:gdLst/>
            <a:ahLst/>
            <a:rect l="l" t="t" r="r" b="b"/>
            <a:pathLst>
              <a:path w="7448" h="2402">
                <a:moveTo>
                  <a:pt x="400" y="0"/>
                </a:moveTo>
                <a:lnTo>
                  <a:pt x="400" y="0"/>
                </a:lnTo>
                <a:cubicBezTo>
                  <a:pt x="330" y="0"/>
                  <a:pt x="261" y="18"/>
                  <a:pt x="200" y="54"/>
                </a:cubicBezTo>
                <a:cubicBezTo>
                  <a:pt x="139" y="89"/>
                  <a:pt x="89" y="139"/>
                  <a:pt x="54" y="200"/>
                </a:cubicBezTo>
                <a:cubicBezTo>
                  <a:pt x="18" y="261"/>
                  <a:pt x="0" y="330"/>
                  <a:pt x="0" y="400"/>
                </a:cubicBezTo>
                <a:lnTo>
                  <a:pt x="0" y="2000"/>
                </a:lnTo>
                <a:lnTo>
                  <a:pt x="0" y="2001"/>
                </a:lnTo>
                <a:cubicBezTo>
                  <a:pt x="0" y="2071"/>
                  <a:pt x="18" y="2140"/>
                  <a:pt x="54" y="2201"/>
                </a:cubicBezTo>
                <a:cubicBezTo>
                  <a:pt x="89" y="2262"/>
                  <a:pt x="139" y="2312"/>
                  <a:pt x="200" y="2347"/>
                </a:cubicBezTo>
                <a:cubicBezTo>
                  <a:pt x="261" y="2383"/>
                  <a:pt x="330" y="2401"/>
                  <a:pt x="400" y="2401"/>
                </a:cubicBezTo>
                <a:lnTo>
                  <a:pt x="7046" y="2401"/>
                </a:lnTo>
                <a:lnTo>
                  <a:pt x="7047" y="2401"/>
                </a:lnTo>
                <a:cubicBezTo>
                  <a:pt x="7117" y="2401"/>
                  <a:pt x="7186" y="2383"/>
                  <a:pt x="7247" y="2347"/>
                </a:cubicBezTo>
                <a:cubicBezTo>
                  <a:pt x="7308" y="2312"/>
                  <a:pt x="7358" y="2262"/>
                  <a:pt x="7393" y="2201"/>
                </a:cubicBezTo>
                <a:cubicBezTo>
                  <a:pt x="7429" y="2140"/>
                  <a:pt x="7447" y="2071"/>
                  <a:pt x="7447" y="2001"/>
                </a:cubicBezTo>
                <a:lnTo>
                  <a:pt x="7447" y="400"/>
                </a:lnTo>
                <a:lnTo>
                  <a:pt x="7447" y="400"/>
                </a:lnTo>
                <a:lnTo>
                  <a:pt x="7447" y="400"/>
                </a:lnTo>
                <a:cubicBezTo>
                  <a:pt x="7447" y="330"/>
                  <a:pt x="7429" y="261"/>
                  <a:pt x="7393" y="200"/>
                </a:cubicBezTo>
                <a:cubicBezTo>
                  <a:pt x="7358" y="139"/>
                  <a:pt x="7308" y="89"/>
                  <a:pt x="7247" y="54"/>
                </a:cubicBezTo>
                <a:cubicBezTo>
                  <a:pt x="7186" y="18"/>
                  <a:pt x="7117" y="0"/>
                  <a:pt x="7047" y="0"/>
                </a:cubicBezTo>
                <a:lnTo>
                  <a:pt x="400" y="0"/>
                </a:lnTo>
              </a:path>
            </a:pathLst>
          </a:custGeom>
          <a:solidFill>
            <a:srgbClr val="ccf4c6"/>
          </a:solidFill>
          <a:ln>
            <a:solidFill>
              <a:srgbClr val="3465a4"/>
            </a:solidFill>
          </a:ln>
        </p:spPr>
        <p:style>
          <a:lnRef idx="0"/>
          <a:fillRef idx="0"/>
          <a:effectRef idx="0"/>
          <a:fontRef idx="minor"/>
        </p:style>
      </p:sp>
      <p:sp>
        <p:nvSpPr>
          <p:cNvPr id="228" name="CustomShape 5"/>
          <p:cNvSpPr/>
          <p:nvPr/>
        </p:nvSpPr>
        <p:spPr>
          <a:xfrm>
            <a:off x="5472000" y="4680000"/>
            <a:ext cx="2015640" cy="60192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latin typeface="Arial"/>
              </a:rPr>
              <a:t>Creating new project in Jenkins</a:t>
            </a:r>
            <a:endParaRPr b="0" lang="en-IN" sz="1800"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CustomShape 1"/>
          <p:cNvSpPr/>
          <p:nvPr/>
        </p:nvSpPr>
        <p:spPr>
          <a:xfrm>
            <a:off x="415440" y="593280"/>
            <a:ext cx="11359440" cy="76212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Create a Jenkins pipeline to deploy application present at: </a:t>
            </a:r>
            <a:r>
              <a:rPr b="1" lang="en-US" sz="1800" spc="-1" strike="noStrike" u="sng">
                <a:solidFill>
                  <a:srgbClr val="0000ff"/>
                </a:solidFill>
                <a:uFillTx/>
                <a:latin typeface="Arial"/>
                <a:ea typeface="Arial"/>
                <a:hlinkClick r:id="rId1"/>
              </a:rPr>
              <a:t>https://github.com/knoldus/node-hello</a:t>
            </a:r>
            <a:r>
              <a:rPr b="1" lang="en-US" sz="1800" spc="-1" strike="noStrike">
                <a:solidFill>
                  <a:srgbClr val="000000"/>
                </a:solidFill>
                <a:latin typeface="Arial"/>
                <a:ea typeface="Arial"/>
              </a:rPr>
              <a:t> and use any type of Jenkins project.</a:t>
            </a:r>
            <a:endParaRPr b="0" lang="en-IN" sz="1800" spc="-1" strike="noStrike">
              <a:latin typeface="Arial"/>
            </a:endParaRPr>
          </a:p>
        </p:txBody>
      </p:sp>
      <p:pic>
        <p:nvPicPr>
          <p:cNvPr id="230" name="" descr=""/>
          <p:cNvPicPr/>
          <p:nvPr/>
        </p:nvPicPr>
        <p:blipFill>
          <a:blip r:embed="rId2"/>
          <a:srcRect l="4975" t="8942" r="0" b="0"/>
          <a:stretch/>
        </p:blipFill>
        <p:spPr>
          <a:xfrm>
            <a:off x="1800000" y="1656000"/>
            <a:ext cx="8278920" cy="4459680"/>
          </a:xfrm>
          <a:prstGeom prst="rect">
            <a:avLst/>
          </a:prstGeom>
          <a:ln>
            <a:noFill/>
          </a:ln>
        </p:spPr>
      </p:pic>
      <p:pic>
        <p:nvPicPr>
          <p:cNvPr id="231" name="Google Shape;186;p26" descr=""/>
          <p:cNvPicPr/>
          <p:nvPr/>
        </p:nvPicPr>
        <p:blipFill>
          <a:blip r:embed="rId3"/>
          <a:srcRect l="0" t="4604" r="0" b="4"/>
          <a:stretch/>
        </p:blipFill>
        <p:spPr>
          <a:xfrm>
            <a:off x="648000" y="1584000"/>
            <a:ext cx="11164320" cy="4847760"/>
          </a:xfrm>
          <a:prstGeom prst="rect">
            <a:avLst/>
          </a:prstGeom>
          <a:ln>
            <a:noFill/>
          </a:ln>
        </p:spPr>
      </p:pic>
    </p:spTree>
  </p:cSld>
  <mc:AlternateContent>
    <mc:Choice Requires="p14">
      <p:transition spd="slow" p14:dur="2000">
        <p15:prstTrans prst="fallOver"/>
      </p:transition>
    </mc:Choice>
    <mc:Fallback>
      <p:transition spd="slow">
        <p:fade/>
      </p:transition>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415440" y="386640"/>
            <a:ext cx="11359440" cy="1175760"/>
          </a:xfrm>
          <a:prstGeom prst="rect">
            <a:avLst/>
          </a:prstGeom>
          <a:noFill/>
          <a:ln>
            <a:noFill/>
          </a:ln>
        </p:spPr>
        <p:style>
          <a:lnRef idx="0"/>
          <a:fillRef idx="0"/>
          <a:effectRef idx="0"/>
          <a:fontRef idx="minor"/>
        </p:style>
        <p:txBody>
          <a:bodyPr lIns="0" rIns="0" tIns="0" bIns="0" anchor="ctr">
            <a:noAutofit/>
          </a:bodyPr>
          <a:p>
            <a:pPr marL="457200" algn="ctr">
              <a:lnSpc>
                <a:spcPct val="115000"/>
              </a:lnSpc>
              <a:tabLst>
                <a:tab algn="l" pos="0"/>
              </a:tabLst>
            </a:pPr>
            <a:r>
              <a:rPr b="1" lang="en-US" sz="1800" spc="-1" strike="noStrike">
                <a:solidFill>
                  <a:srgbClr val="000000"/>
                </a:solidFill>
                <a:latin typeface="Arial"/>
                <a:ea typeface="Arial"/>
              </a:rPr>
              <a:t>Required command to run the application and the ports being used are present in the Github repository.</a:t>
            </a:r>
            <a:br/>
            <a:br/>
            <a:r>
              <a:rPr b="0" lang="en-US" sz="1800" spc="-1" strike="noStrike">
                <a:solidFill>
                  <a:srgbClr val="000000"/>
                </a:solidFill>
                <a:latin typeface="Arial"/>
                <a:ea typeface="Arial"/>
              </a:rPr>
              <a:t>Configuring the Jenkins Pipeline</a:t>
            </a:r>
            <a:endParaRPr b="0" lang="en-IN" sz="1800" spc="-1" strike="noStrike">
              <a:latin typeface="Arial"/>
            </a:endParaRPr>
          </a:p>
        </p:txBody>
      </p:sp>
      <p:pic>
        <p:nvPicPr>
          <p:cNvPr id="233" name="" descr=""/>
          <p:cNvPicPr/>
          <p:nvPr/>
        </p:nvPicPr>
        <p:blipFill>
          <a:blip r:embed="rId1"/>
          <a:stretch/>
        </p:blipFill>
        <p:spPr>
          <a:xfrm>
            <a:off x="2304000" y="1743480"/>
            <a:ext cx="7818120" cy="4394880"/>
          </a:xfrm>
          <a:prstGeom prst="rect">
            <a:avLst/>
          </a:prstGeom>
          <a:ln>
            <a:noFill/>
          </a:ln>
        </p:spPr>
      </p:pic>
      <p:sp>
        <p:nvSpPr>
          <p:cNvPr id="234" name="CustomShape 2"/>
          <p:cNvSpPr/>
          <p:nvPr/>
        </p:nvSpPr>
        <p:spPr>
          <a:xfrm>
            <a:off x="2304000" y="3528000"/>
            <a:ext cx="1079640" cy="503640"/>
          </a:xfrm>
          <a:prstGeom prst="ellipse">
            <a:avLst/>
          </a:prstGeom>
          <a:noFill/>
          <a:ln>
            <a:solidFill>
              <a:srgbClr val="000000"/>
            </a:solidFill>
          </a:ln>
        </p:spPr>
        <p:style>
          <a:lnRef idx="0"/>
          <a:fillRef idx="0"/>
          <a:effectRef idx="0"/>
          <a:fontRef idx="minor"/>
        </p:style>
      </p:sp>
      <p:sp>
        <p:nvSpPr>
          <p:cNvPr id="235" name="Line 3"/>
          <p:cNvSpPr/>
          <p:nvPr/>
        </p:nvSpPr>
        <p:spPr>
          <a:xfrm>
            <a:off x="3384000" y="3888000"/>
            <a:ext cx="2160000" cy="1584000"/>
          </a:xfrm>
          <a:prstGeom prst="line">
            <a:avLst/>
          </a:prstGeom>
          <a:ln>
            <a:solidFill>
              <a:srgbClr val="000000"/>
            </a:solidFill>
          </a:ln>
        </p:spPr>
        <p:style>
          <a:lnRef idx="0"/>
          <a:fillRef idx="0"/>
          <a:effectRef idx="0"/>
          <a:fontRef idx="minor"/>
        </p:style>
      </p:sp>
      <p:sp>
        <p:nvSpPr>
          <p:cNvPr id="236" name="CustomShape 4"/>
          <p:cNvSpPr/>
          <p:nvPr/>
        </p:nvSpPr>
        <p:spPr>
          <a:xfrm>
            <a:off x="5616000" y="5184000"/>
            <a:ext cx="3383640" cy="687240"/>
          </a:xfrm>
          <a:custGeom>
            <a:avLst/>
            <a:gdLst/>
            <a:ahLst/>
            <a:rect l="l" t="t" r="r" b="b"/>
            <a:pathLst>
              <a:path w="9402" h="1912">
                <a:moveTo>
                  <a:pt x="318" y="0"/>
                </a:moveTo>
                <a:lnTo>
                  <a:pt x="319" y="0"/>
                </a:lnTo>
                <a:cubicBezTo>
                  <a:pt x="263" y="0"/>
                  <a:pt x="208" y="15"/>
                  <a:pt x="159" y="43"/>
                </a:cubicBezTo>
                <a:cubicBezTo>
                  <a:pt x="111" y="71"/>
                  <a:pt x="71" y="111"/>
                  <a:pt x="43" y="159"/>
                </a:cubicBezTo>
                <a:cubicBezTo>
                  <a:pt x="15" y="208"/>
                  <a:pt x="0" y="263"/>
                  <a:pt x="0" y="319"/>
                </a:cubicBezTo>
                <a:lnTo>
                  <a:pt x="0" y="1592"/>
                </a:lnTo>
                <a:lnTo>
                  <a:pt x="0" y="1593"/>
                </a:lnTo>
                <a:cubicBezTo>
                  <a:pt x="0" y="1648"/>
                  <a:pt x="15" y="1703"/>
                  <a:pt x="43" y="1752"/>
                </a:cubicBezTo>
                <a:cubicBezTo>
                  <a:pt x="71" y="1800"/>
                  <a:pt x="111" y="1840"/>
                  <a:pt x="159" y="1868"/>
                </a:cubicBezTo>
                <a:cubicBezTo>
                  <a:pt x="208" y="1896"/>
                  <a:pt x="263" y="1911"/>
                  <a:pt x="319" y="1911"/>
                </a:cubicBezTo>
                <a:lnTo>
                  <a:pt x="9082" y="1910"/>
                </a:lnTo>
                <a:lnTo>
                  <a:pt x="9083" y="1911"/>
                </a:lnTo>
                <a:cubicBezTo>
                  <a:pt x="9138" y="1911"/>
                  <a:pt x="9193" y="1896"/>
                  <a:pt x="9242" y="1868"/>
                </a:cubicBezTo>
                <a:cubicBezTo>
                  <a:pt x="9290" y="1840"/>
                  <a:pt x="9330" y="1800"/>
                  <a:pt x="9358" y="1752"/>
                </a:cubicBezTo>
                <a:cubicBezTo>
                  <a:pt x="9386" y="1703"/>
                  <a:pt x="9401" y="1648"/>
                  <a:pt x="9401" y="1593"/>
                </a:cubicBezTo>
                <a:lnTo>
                  <a:pt x="9401" y="318"/>
                </a:lnTo>
                <a:lnTo>
                  <a:pt x="9401" y="319"/>
                </a:lnTo>
                <a:lnTo>
                  <a:pt x="9401" y="319"/>
                </a:lnTo>
                <a:cubicBezTo>
                  <a:pt x="9401" y="263"/>
                  <a:pt x="9386" y="208"/>
                  <a:pt x="9358" y="159"/>
                </a:cubicBezTo>
                <a:cubicBezTo>
                  <a:pt x="9330" y="111"/>
                  <a:pt x="9290" y="71"/>
                  <a:pt x="9242" y="43"/>
                </a:cubicBezTo>
                <a:cubicBezTo>
                  <a:pt x="9193" y="15"/>
                  <a:pt x="9138" y="0"/>
                  <a:pt x="9083" y="0"/>
                </a:cubicBezTo>
                <a:lnTo>
                  <a:pt x="318" y="0"/>
                </a:lnTo>
              </a:path>
            </a:pathLst>
          </a:custGeom>
          <a:noFill/>
          <a:ln>
            <a:solidFill>
              <a:srgbClr val="8e03a3"/>
            </a:solidFill>
          </a:ln>
        </p:spPr>
        <p:style>
          <a:lnRef idx="0"/>
          <a:fillRef idx="0"/>
          <a:effectRef idx="0"/>
          <a:fontRef idx="minor"/>
        </p:style>
      </p:sp>
      <p:sp>
        <p:nvSpPr>
          <p:cNvPr id="237" name="CustomShape 5"/>
          <p:cNvSpPr/>
          <p:nvPr/>
        </p:nvSpPr>
        <p:spPr>
          <a:xfrm>
            <a:off x="5760000" y="5184000"/>
            <a:ext cx="3144600" cy="687240"/>
          </a:xfrm>
          <a:prstGeom prst="rect">
            <a:avLst/>
          </a:prstGeom>
          <a:noFill/>
          <a:ln>
            <a:noFill/>
          </a:ln>
        </p:spPr>
        <p:style>
          <a:lnRef idx="0"/>
          <a:fillRef idx="0"/>
          <a:effectRef idx="0"/>
          <a:fontRef idx="minor"/>
        </p:style>
        <p:txBody>
          <a:bodyPr lIns="90000" rIns="90000" tIns="45000" bIns="45000">
            <a:noAutofit/>
          </a:bodyPr>
          <a:p>
            <a:pPr>
              <a:lnSpc>
                <a:spcPct val="100000"/>
              </a:lnSpc>
            </a:pPr>
            <a:r>
              <a:rPr b="0" lang="en-IN" sz="1800" spc="-1" strike="noStrike">
                <a:latin typeface="Arial"/>
              </a:rPr>
              <a:t>Configuring the Jenkins Pipeline</a:t>
            </a:r>
            <a:endParaRPr b="0" lang="en-IN" sz="1800" spc="-1" strike="noStrike">
              <a:latin typeface="Arial"/>
            </a:endParaRPr>
          </a:p>
        </p:txBody>
      </p:sp>
    </p:spTree>
  </p:cSld>
  <mc:AlternateContent>
    <mc:Choice Requires="p14">
      <p:transition spd="slow" p14:dur="2000">
        <p15:prstTrans prst="fallOve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120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2021-08-31T23:55:01Z</dcterms:modified>
  <cp:revision>9</cp:revision>
  <dc:subject/>
  <dc:title/>
</cp:coreProperties>
</file>